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8" r:id="rId9"/>
    <p:sldId id="263" r:id="rId10"/>
    <p:sldId id="264" r:id="rId11"/>
    <p:sldId id="265" r:id="rId12"/>
    <p:sldId id="266" r:id="rId13"/>
    <p:sldId id="269" r:id="rId14"/>
    <p:sldId id="270"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10"/>
    <p:restoredTop sz="95631"/>
  </p:normalViewPr>
  <p:slideViewPr>
    <p:cSldViewPr snapToGrid="0" snapToObjects="1">
      <p:cViewPr varScale="1">
        <p:scale>
          <a:sx n="107" d="100"/>
          <a:sy n="107" d="100"/>
        </p:scale>
        <p:origin x="736" y="1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dia">
    <p:spTree>
      <p:nvGrpSpPr>
        <p:cNvPr id="1" name=""/>
        <p:cNvGrpSpPr/>
        <p:nvPr/>
      </p:nvGrpSpPr>
      <p:grpSpPr>
        <a:xfrm>
          <a:off x="0" y="0"/>
          <a:ext cx="0" cy="0"/>
          <a:chOff x="0" y="0"/>
          <a:chExt cx="0" cy="0"/>
        </a:xfrm>
      </p:grpSpPr>
      <p:pic>
        <p:nvPicPr>
          <p:cNvPr id="66" name="Picture 2" descr="\\DROBO-FS\QuickDrops\JB\PPTX NG\Droplets\LightingOverlay.png"/>
          <p:cNvPicPr>
            <a:picLocks noChangeAspect="1" noChangeArrowheads="1"/>
          </p:cNvPicPr>
          <p:nvPr/>
        </p:nvPicPr>
        <p:blipFill>
          <a:blip r:embed="rId2">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 xmlns:a14="http://schemas.microsoft.com/office/drawing/2010/main">
                <a:solidFill>
                  <a:srgbClr val="FFFFFF"/>
                </a:solidFill>
              </a14:hiddenFill>
            </a:ext>
          </a:extLst>
        </p:spPr>
      </p:pic>
      <p:grpSp>
        <p:nvGrpSpPr>
          <p:cNvPr id="11" name="Group 10"/>
          <p:cNvGrpSpPr/>
          <p:nvPr/>
        </p:nvGrpSpPr>
        <p:grpSpPr>
          <a:xfrm>
            <a:off x="0" y="0"/>
            <a:ext cx="2305051" cy="6858001"/>
            <a:chOff x="0" y="0"/>
            <a:chExt cx="2305051" cy="6858001"/>
          </a:xfrm>
          <a:gradFill flip="none" rotWithShape="1">
            <a:gsLst>
              <a:gs pos="0">
                <a:schemeClr val="tx2"/>
              </a:gs>
              <a:gs pos="100000">
                <a:schemeClr val="bg2">
                  <a:lumMod val="60000"/>
                  <a:lumOff val="40000"/>
                </a:schemeClr>
              </a:gs>
            </a:gsLst>
            <a:lin ang="5400000" scaled="0"/>
            <a:tileRect/>
          </a:gradFill>
        </p:grpSpPr>
        <p:sp>
          <p:nvSpPr>
            <p:cNvPr id="12" name="Rectangle 5"/>
            <p:cNvSpPr>
              <a:spLocks noChangeArrowheads="1"/>
            </p:cNvSpPr>
            <p:nvPr/>
          </p:nvSpPr>
          <p:spPr bwMode="auto">
            <a:xfrm>
              <a:off x="1209675" y="4763"/>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13" name="Freeform 6"/>
            <p:cNvSpPr>
              <a:spLocks noEditPoints="1"/>
            </p:cNvSpPr>
            <p:nvPr/>
          </p:nvSpPr>
          <p:spPr bwMode="auto">
            <a:xfrm>
              <a:off x="1128713"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4" name="Freeform 7"/>
            <p:cNvSpPr>
              <a:spLocks noEditPoints="1"/>
            </p:cNvSpPr>
            <p:nvPr/>
          </p:nvSpPr>
          <p:spPr bwMode="auto">
            <a:xfrm>
              <a:off x="1123950"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5" name="Rectangle 8"/>
            <p:cNvSpPr>
              <a:spLocks noChangeArrowheads="1"/>
            </p:cNvSpPr>
            <p:nvPr/>
          </p:nvSpPr>
          <p:spPr bwMode="auto">
            <a:xfrm>
              <a:off x="414338" y="9525"/>
              <a:ext cx="28575" cy="4481513"/>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16" name="Freeform 9"/>
            <p:cNvSpPr>
              <a:spLocks noEditPoints="1"/>
            </p:cNvSpPr>
            <p:nvPr/>
          </p:nvSpPr>
          <p:spPr bwMode="auto">
            <a:xfrm>
              <a:off x="333375"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7" name="Freeform 10"/>
            <p:cNvSpPr/>
            <p:nvPr/>
          </p:nvSpPr>
          <p:spPr bwMode="auto">
            <a:xfrm>
              <a:off x="190500" y="9525"/>
              <a:ext cx="152400" cy="908050"/>
            </a:xfrm>
            <a:custGeom>
              <a:avLst/>
              <a:gdLst/>
              <a:ahLst/>
              <a:cxnLst/>
              <a:rect l="0" t="0" r="r" b="b"/>
              <a:pathLst>
                <a:path w="96" h="572">
                  <a:moveTo>
                    <a:pt x="15" y="572"/>
                  </a:moveTo>
                  <a:lnTo>
                    <a:pt x="0" y="566"/>
                  </a:lnTo>
                  <a:lnTo>
                    <a:pt x="81" y="380"/>
                  </a:lnTo>
                  <a:lnTo>
                    <a:pt x="81" y="0"/>
                  </a:lnTo>
                  <a:lnTo>
                    <a:pt x="96" y="0"/>
                  </a:lnTo>
                  <a:lnTo>
                    <a:pt x="96" y="383"/>
                  </a:lnTo>
                  <a:lnTo>
                    <a:pt x="15" y="57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8" name="Freeform 11"/>
            <p:cNvSpPr/>
            <p:nvPr/>
          </p:nvSpPr>
          <p:spPr bwMode="auto">
            <a:xfrm>
              <a:off x="1290638" y="14288"/>
              <a:ext cx="376238" cy="1801813"/>
            </a:xfrm>
            <a:custGeom>
              <a:avLst/>
              <a:gdLst/>
              <a:ahLst/>
              <a:cxnLst/>
              <a:rect l="0" t="0" r="r" b="b"/>
              <a:pathLst>
                <a:path w="237" h="1135">
                  <a:moveTo>
                    <a:pt x="222" y="1135"/>
                  </a:moveTo>
                  <a:lnTo>
                    <a:pt x="0" y="620"/>
                  </a:lnTo>
                  <a:lnTo>
                    <a:pt x="0" y="0"/>
                  </a:lnTo>
                  <a:lnTo>
                    <a:pt x="18" y="0"/>
                  </a:lnTo>
                  <a:lnTo>
                    <a:pt x="18" y="617"/>
                  </a:lnTo>
                  <a:lnTo>
                    <a:pt x="237" y="1129"/>
                  </a:lnTo>
                  <a:lnTo>
                    <a:pt x="222"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9" name="Freeform 12"/>
            <p:cNvSpPr>
              <a:spLocks noEditPoints="1"/>
            </p:cNvSpPr>
            <p:nvPr/>
          </p:nvSpPr>
          <p:spPr bwMode="auto">
            <a:xfrm>
              <a:off x="1600200" y="180181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0" name="Freeform 13"/>
            <p:cNvSpPr/>
            <p:nvPr/>
          </p:nvSpPr>
          <p:spPr bwMode="auto">
            <a:xfrm>
              <a:off x="1381125" y="9525"/>
              <a:ext cx="371475" cy="1425575"/>
            </a:xfrm>
            <a:custGeom>
              <a:avLst/>
              <a:gdLst/>
              <a:ahLst/>
              <a:cxnLst/>
              <a:rect l="0" t="0" r="r" b="b"/>
              <a:pathLst>
                <a:path w="234" h="898">
                  <a:moveTo>
                    <a:pt x="219" y="898"/>
                  </a:moveTo>
                  <a:lnTo>
                    <a:pt x="0" y="383"/>
                  </a:lnTo>
                  <a:lnTo>
                    <a:pt x="0" y="0"/>
                  </a:lnTo>
                  <a:lnTo>
                    <a:pt x="15" y="0"/>
                  </a:lnTo>
                  <a:lnTo>
                    <a:pt x="15" y="380"/>
                  </a:lnTo>
                  <a:lnTo>
                    <a:pt x="234" y="892"/>
                  </a:lnTo>
                  <a:lnTo>
                    <a:pt x="219"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1" name="Freeform 14"/>
            <p:cNvSpPr/>
            <p:nvPr/>
          </p:nvSpPr>
          <p:spPr bwMode="auto">
            <a:xfrm>
              <a:off x="1643063"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2" name="Freeform 15"/>
            <p:cNvSpPr>
              <a:spLocks noEditPoints="1"/>
            </p:cNvSpPr>
            <p:nvPr/>
          </p:nvSpPr>
          <p:spPr bwMode="auto">
            <a:xfrm>
              <a:off x="1685925" y="14208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3" name="Freeform 16"/>
            <p:cNvSpPr>
              <a:spLocks noEditPoints="1"/>
            </p:cNvSpPr>
            <p:nvPr/>
          </p:nvSpPr>
          <p:spPr bwMode="auto">
            <a:xfrm>
              <a:off x="168592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4" name="Freeform 17"/>
            <p:cNvSpPr/>
            <p:nvPr/>
          </p:nvSpPr>
          <p:spPr bwMode="auto">
            <a:xfrm>
              <a:off x="1743075" y="4763"/>
              <a:ext cx="419100" cy="522288"/>
            </a:xfrm>
            <a:custGeom>
              <a:avLst/>
              <a:gdLst/>
              <a:ahLst/>
              <a:cxnLst/>
              <a:rect l="0" t="0" r="r" b="b"/>
              <a:pathLst>
                <a:path w="264" h="329">
                  <a:moveTo>
                    <a:pt x="252" y="329"/>
                  </a:moveTo>
                  <a:lnTo>
                    <a:pt x="45" y="120"/>
                  </a:lnTo>
                  <a:lnTo>
                    <a:pt x="0" y="6"/>
                  </a:lnTo>
                  <a:lnTo>
                    <a:pt x="15" y="0"/>
                  </a:lnTo>
                  <a:lnTo>
                    <a:pt x="60" y="111"/>
                  </a:lnTo>
                  <a:lnTo>
                    <a:pt x="264" y="317"/>
                  </a:lnTo>
                  <a:lnTo>
                    <a:pt x="252" y="329"/>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5" name="Freeform 18"/>
            <p:cNvSpPr>
              <a:spLocks noEditPoints="1"/>
            </p:cNvSpPr>
            <p:nvPr/>
          </p:nvSpPr>
          <p:spPr bwMode="auto">
            <a:xfrm>
              <a:off x="2119313"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6" name="Freeform 19"/>
            <p:cNvSpPr/>
            <p:nvPr/>
          </p:nvSpPr>
          <p:spPr bwMode="auto">
            <a:xfrm>
              <a:off x="952500" y="4763"/>
              <a:ext cx="152400" cy="908050"/>
            </a:xfrm>
            <a:custGeom>
              <a:avLst/>
              <a:gdLst/>
              <a:ahLst/>
              <a:cxnLst/>
              <a:rect l="0" t="0" r="r" b="b"/>
              <a:pathLst>
                <a:path w="96" h="572">
                  <a:moveTo>
                    <a:pt x="15" y="572"/>
                  </a:moveTo>
                  <a:lnTo>
                    <a:pt x="0" y="572"/>
                  </a:lnTo>
                  <a:lnTo>
                    <a:pt x="0" y="189"/>
                  </a:lnTo>
                  <a:lnTo>
                    <a:pt x="81" y="0"/>
                  </a:lnTo>
                  <a:lnTo>
                    <a:pt x="96" y="6"/>
                  </a:lnTo>
                  <a:lnTo>
                    <a:pt x="15" y="192"/>
                  </a:lnTo>
                  <a:lnTo>
                    <a:pt x="15" y="57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7" name="Freeform 20"/>
            <p:cNvSpPr>
              <a:spLocks noEditPoints="1"/>
            </p:cNvSpPr>
            <p:nvPr/>
          </p:nvSpPr>
          <p:spPr bwMode="auto">
            <a:xfrm>
              <a:off x="86677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2"/>
                    <a:pt x="4" y="20"/>
                  </a:cubicBezTo>
                  <a:cubicBezTo>
                    <a:pt x="4" y="29"/>
                    <a:pt x="11" y="36"/>
                    <a:pt x="20" y="36"/>
                  </a:cubicBezTo>
                  <a:cubicBezTo>
                    <a:pt x="29" y="36"/>
                    <a:pt x="36" y="29"/>
                    <a:pt x="36" y="20"/>
                  </a:cubicBezTo>
                  <a:cubicBezTo>
                    <a:pt x="36" y="12"/>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8" name="Freeform 21"/>
            <p:cNvSpPr>
              <a:spLocks noEditPoints="1"/>
            </p:cNvSpPr>
            <p:nvPr/>
          </p:nvSpPr>
          <p:spPr bwMode="auto">
            <a:xfrm>
              <a:off x="890588" y="15541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9" name="Freeform 22"/>
            <p:cNvSpPr/>
            <p:nvPr/>
          </p:nvSpPr>
          <p:spPr bwMode="auto">
            <a:xfrm>
              <a:off x="738188" y="5622925"/>
              <a:ext cx="338138" cy="1216025"/>
            </a:xfrm>
            <a:custGeom>
              <a:avLst/>
              <a:gdLst/>
              <a:ahLst/>
              <a:cxnLst/>
              <a:rect l="0" t="0" r="r" b="b"/>
              <a:pathLst>
                <a:path w="213" h="766">
                  <a:moveTo>
                    <a:pt x="213" y="766"/>
                  </a:moveTo>
                  <a:lnTo>
                    <a:pt x="195" y="766"/>
                  </a:lnTo>
                  <a:lnTo>
                    <a:pt x="195" y="464"/>
                  </a:lnTo>
                  <a:lnTo>
                    <a:pt x="0" y="6"/>
                  </a:lnTo>
                  <a:lnTo>
                    <a:pt x="12" y="0"/>
                  </a:lnTo>
                  <a:lnTo>
                    <a:pt x="213" y="461"/>
                  </a:lnTo>
                  <a:lnTo>
                    <a:pt x="213" y="76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0" name="Freeform 23"/>
            <p:cNvSpPr>
              <a:spLocks noEditPoints="1"/>
            </p:cNvSpPr>
            <p:nvPr/>
          </p:nvSpPr>
          <p:spPr bwMode="auto">
            <a:xfrm>
              <a:off x="647700" y="5480050"/>
              <a:ext cx="157163" cy="157163"/>
            </a:xfrm>
            <a:custGeom>
              <a:avLst/>
              <a:gdLst/>
              <a:ahLst/>
              <a:cxnLst/>
              <a:rect l="0" t="0" r="r" b="b"/>
              <a:pathLst>
                <a:path w="33" h="33">
                  <a:moveTo>
                    <a:pt x="17" y="33"/>
                  </a:moveTo>
                  <a:cubicBezTo>
                    <a:pt x="8" y="33"/>
                    <a:pt x="0" y="26"/>
                    <a:pt x="0" y="17"/>
                  </a:cubicBezTo>
                  <a:cubicBezTo>
                    <a:pt x="0" y="8"/>
                    <a:pt x="8" y="0"/>
                    <a:pt x="17" y="0"/>
                  </a:cubicBezTo>
                  <a:cubicBezTo>
                    <a:pt x="26" y="0"/>
                    <a:pt x="33" y="8"/>
                    <a:pt x="33" y="17"/>
                  </a:cubicBezTo>
                  <a:cubicBezTo>
                    <a:pt x="33" y="26"/>
                    <a:pt x="26" y="33"/>
                    <a:pt x="17" y="33"/>
                  </a:cubicBezTo>
                  <a:close/>
                  <a:moveTo>
                    <a:pt x="17" y="4"/>
                  </a:moveTo>
                  <a:cubicBezTo>
                    <a:pt x="10" y="4"/>
                    <a:pt x="4" y="10"/>
                    <a:pt x="4" y="17"/>
                  </a:cubicBezTo>
                  <a:cubicBezTo>
                    <a:pt x="4" y="24"/>
                    <a:pt x="10" y="29"/>
                    <a:pt x="17" y="29"/>
                  </a:cubicBezTo>
                  <a:cubicBezTo>
                    <a:pt x="23" y="29"/>
                    <a:pt x="29" y="24"/>
                    <a:pt x="29" y="17"/>
                  </a:cubicBezTo>
                  <a:cubicBezTo>
                    <a:pt x="29" y="10"/>
                    <a:pt x="23"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1" name="Freeform 24"/>
            <p:cNvSpPr>
              <a:spLocks noEditPoints="1"/>
            </p:cNvSpPr>
            <p:nvPr/>
          </p:nvSpPr>
          <p:spPr bwMode="auto">
            <a:xfrm>
              <a:off x="66675" y="903288"/>
              <a:ext cx="190500" cy="190500"/>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2"/>
                    <a:pt x="4" y="20"/>
                  </a:cubicBezTo>
                  <a:cubicBezTo>
                    <a:pt x="4" y="29"/>
                    <a:pt x="12" y="36"/>
                    <a:pt x="20" y="36"/>
                  </a:cubicBezTo>
                  <a:cubicBezTo>
                    <a:pt x="29" y="36"/>
                    <a:pt x="36" y="29"/>
                    <a:pt x="36" y="20"/>
                  </a:cubicBezTo>
                  <a:cubicBezTo>
                    <a:pt x="36" y="12"/>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2" name="Freeform 25"/>
            <p:cNvSpPr/>
            <p:nvPr/>
          </p:nvSpPr>
          <p:spPr bwMode="auto">
            <a:xfrm>
              <a:off x="0" y="3897313"/>
              <a:ext cx="133350" cy="266700"/>
            </a:xfrm>
            <a:custGeom>
              <a:avLst/>
              <a:gdLst/>
              <a:ahLst/>
              <a:cxnLst/>
              <a:rect l="0" t="0" r="r" b="b"/>
              <a:pathLst>
                <a:path w="84" h="168">
                  <a:moveTo>
                    <a:pt x="69" y="168"/>
                  </a:moveTo>
                  <a:lnTo>
                    <a:pt x="0" y="6"/>
                  </a:lnTo>
                  <a:lnTo>
                    <a:pt x="12" y="0"/>
                  </a:lnTo>
                  <a:lnTo>
                    <a:pt x="84" y="162"/>
                  </a:lnTo>
                  <a:lnTo>
                    <a:pt x="69" y="16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3" name="Freeform 26"/>
            <p:cNvSpPr>
              <a:spLocks noEditPoints="1"/>
            </p:cNvSpPr>
            <p:nvPr/>
          </p:nvSpPr>
          <p:spPr bwMode="auto">
            <a:xfrm>
              <a:off x="66675" y="414972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4" name="Freeform 27"/>
            <p:cNvSpPr/>
            <p:nvPr/>
          </p:nvSpPr>
          <p:spPr bwMode="auto">
            <a:xfrm>
              <a:off x="0" y="1644650"/>
              <a:ext cx="133350" cy="269875"/>
            </a:xfrm>
            <a:custGeom>
              <a:avLst/>
              <a:gdLst/>
              <a:ahLst/>
              <a:cxnLst/>
              <a:rect l="0" t="0" r="r" b="b"/>
              <a:pathLst>
                <a:path w="84" h="170">
                  <a:moveTo>
                    <a:pt x="12" y="170"/>
                  </a:moveTo>
                  <a:lnTo>
                    <a:pt x="0" y="164"/>
                  </a:lnTo>
                  <a:lnTo>
                    <a:pt x="69" y="0"/>
                  </a:lnTo>
                  <a:lnTo>
                    <a:pt x="84" y="6"/>
                  </a:lnTo>
                  <a:lnTo>
                    <a:pt x="12" y="17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5" name="Freeform 28"/>
            <p:cNvSpPr>
              <a:spLocks noEditPoints="1"/>
            </p:cNvSpPr>
            <p:nvPr/>
          </p:nvSpPr>
          <p:spPr bwMode="auto">
            <a:xfrm>
              <a:off x="66675" y="146843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6" name="Freeform 29"/>
            <p:cNvSpPr/>
            <p:nvPr/>
          </p:nvSpPr>
          <p:spPr bwMode="auto">
            <a:xfrm>
              <a:off x="695325" y="4763"/>
              <a:ext cx="309563" cy="1558925"/>
            </a:xfrm>
            <a:custGeom>
              <a:avLst/>
              <a:gdLst/>
              <a:ahLst/>
              <a:cxnLst/>
              <a:rect l="0" t="0" r="r" b="b"/>
              <a:pathLst>
                <a:path w="195" h="982">
                  <a:moveTo>
                    <a:pt x="195" y="982"/>
                  </a:moveTo>
                  <a:lnTo>
                    <a:pt x="177" y="982"/>
                  </a:lnTo>
                  <a:lnTo>
                    <a:pt x="177" y="805"/>
                  </a:lnTo>
                  <a:lnTo>
                    <a:pt x="0" y="629"/>
                  </a:lnTo>
                  <a:lnTo>
                    <a:pt x="0" y="0"/>
                  </a:lnTo>
                  <a:lnTo>
                    <a:pt x="18" y="0"/>
                  </a:lnTo>
                  <a:lnTo>
                    <a:pt x="18" y="623"/>
                  </a:lnTo>
                  <a:lnTo>
                    <a:pt x="195" y="796"/>
                  </a:lnTo>
                  <a:lnTo>
                    <a:pt x="195" y="98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7" name="Freeform 30"/>
            <p:cNvSpPr>
              <a:spLocks noEditPoints="1"/>
            </p:cNvSpPr>
            <p:nvPr/>
          </p:nvSpPr>
          <p:spPr bwMode="auto">
            <a:xfrm>
              <a:off x="57150" y="48815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8" name="Freeform 31"/>
            <p:cNvSpPr/>
            <p:nvPr/>
          </p:nvSpPr>
          <p:spPr bwMode="auto">
            <a:xfrm>
              <a:off x="138113" y="5060950"/>
              <a:ext cx="304800" cy="1778000"/>
            </a:xfrm>
            <a:custGeom>
              <a:avLst/>
              <a:gdLst/>
              <a:ahLst/>
              <a:cxnLst/>
              <a:rect l="0" t="0" r="r" b="b"/>
              <a:pathLst>
                <a:path w="192" h="1120">
                  <a:moveTo>
                    <a:pt x="192" y="1120"/>
                  </a:moveTo>
                  <a:lnTo>
                    <a:pt x="177" y="1120"/>
                  </a:lnTo>
                  <a:lnTo>
                    <a:pt x="177" y="360"/>
                  </a:lnTo>
                  <a:lnTo>
                    <a:pt x="0" y="183"/>
                  </a:lnTo>
                  <a:lnTo>
                    <a:pt x="0" y="0"/>
                  </a:lnTo>
                  <a:lnTo>
                    <a:pt x="15" y="0"/>
                  </a:lnTo>
                  <a:lnTo>
                    <a:pt x="15" y="177"/>
                  </a:lnTo>
                  <a:lnTo>
                    <a:pt x="192" y="354"/>
                  </a:lnTo>
                  <a:lnTo>
                    <a:pt x="192" y="112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9" name="Freeform 32"/>
            <p:cNvSpPr>
              <a:spLocks noEditPoints="1"/>
            </p:cNvSpPr>
            <p:nvPr/>
          </p:nvSpPr>
          <p:spPr bwMode="auto">
            <a:xfrm>
              <a:off x="561975" y="64309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0" name="Rectangle 33"/>
            <p:cNvSpPr>
              <a:spLocks noChangeArrowheads="1"/>
            </p:cNvSpPr>
            <p:nvPr/>
          </p:nvSpPr>
          <p:spPr bwMode="auto">
            <a:xfrm>
              <a:off x="642938" y="6610350"/>
              <a:ext cx="23813" cy="242888"/>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41" name="Freeform 34"/>
            <p:cNvSpPr>
              <a:spLocks noEditPoints="1"/>
            </p:cNvSpPr>
            <p:nvPr/>
          </p:nvSpPr>
          <p:spPr bwMode="auto">
            <a:xfrm>
              <a:off x="76200" y="6430963"/>
              <a:ext cx="190500" cy="188913"/>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2" name="Freeform 35"/>
            <p:cNvSpPr/>
            <p:nvPr/>
          </p:nvSpPr>
          <p:spPr bwMode="auto">
            <a:xfrm>
              <a:off x="0" y="5978525"/>
              <a:ext cx="190500" cy="461963"/>
            </a:xfrm>
            <a:custGeom>
              <a:avLst/>
              <a:gdLst/>
              <a:ahLst/>
              <a:cxnLst/>
              <a:rect l="0" t="0" r="r" b="b"/>
              <a:pathLst>
                <a:path w="120" h="291">
                  <a:moveTo>
                    <a:pt x="120" y="291"/>
                  </a:moveTo>
                  <a:lnTo>
                    <a:pt x="105" y="291"/>
                  </a:lnTo>
                  <a:lnTo>
                    <a:pt x="105" y="114"/>
                  </a:lnTo>
                  <a:lnTo>
                    <a:pt x="0" y="9"/>
                  </a:lnTo>
                  <a:lnTo>
                    <a:pt x="12" y="0"/>
                  </a:lnTo>
                  <a:lnTo>
                    <a:pt x="120" y="108"/>
                  </a:lnTo>
                  <a:lnTo>
                    <a:pt x="120" y="29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3" name="Freeform 36"/>
            <p:cNvSpPr/>
            <p:nvPr/>
          </p:nvSpPr>
          <p:spPr bwMode="auto">
            <a:xfrm>
              <a:off x="1014413" y="1801813"/>
              <a:ext cx="214313" cy="755650"/>
            </a:xfrm>
            <a:custGeom>
              <a:avLst/>
              <a:gdLst/>
              <a:ahLst/>
              <a:cxnLst/>
              <a:rect l="0" t="0" r="r" b="b"/>
              <a:pathLst>
                <a:path w="135" h="476">
                  <a:moveTo>
                    <a:pt x="12" y="476"/>
                  </a:moveTo>
                  <a:lnTo>
                    <a:pt x="0" y="476"/>
                  </a:lnTo>
                  <a:lnTo>
                    <a:pt x="0" y="128"/>
                  </a:lnTo>
                  <a:lnTo>
                    <a:pt x="126" y="0"/>
                  </a:lnTo>
                  <a:lnTo>
                    <a:pt x="135" y="9"/>
                  </a:lnTo>
                  <a:lnTo>
                    <a:pt x="12" y="131"/>
                  </a:lnTo>
                  <a:lnTo>
                    <a:pt x="12" y="47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4" name="Freeform 37"/>
            <p:cNvSpPr>
              <a:spLocks noEditPoints="1"/>
            </p:cNvSpPr>
            <p:nvPr/>
          </p:nvSpPr>
          <p:spPr bwMode="auto">
            <a:xfrm>
              <a:off x="938213" y="2547938"/>
              <a:ext cx="166688" cy="160338"/>
            </a:xfrm>
            <a:custGeom>
              <a:avLst/>
              <a:gdLst/>
              <a:ahLst/>
              <a:cxnLst/>
              <a:rect l="0" t="0" r="r" b="b"/>
              <a:pathLst>
                <a:path w="35" h="34">
                  <a:moveTo>
                    <a:pt x="18" y="34"/>
                  </a:moveTo>
                  <a:cubicBezTo>
                    <a:pt x="8" y="34"/>
                    <a:pt x="0" y="26"/>
                    <a:pt x="0" y="17"/>
                  </a:cubicBezTo>
                  <a:cubicBezTo>
                    <a:pt x="0" y="7"/>
                    <a:pt x="8" y="0"/>
                    <a:pt x="18" y="0"/>
                  </a:cubicBezTo>
                  <a:cubicBezTo>
                    <a:pt x="27" y="0"/>
                    <a:pt x="35" y="7"/>
                    <a:pt x="35" y="17"/>
                  </a:cubicBezTo>
                  <a:cubicBezTo>
                    <a:pt x="35" y="26"/>
                    <a:pt x="27" y="34"/>
                    <a:pt x="18" y="34"/>
                  </a:cubicBezTo>
                  <a:close/>
                  <a:moveTo>
                    <a:pt x="18" y="4"/>
                  </a:moveTo>
                  <a:cubicBezTo>
                    <a:pt x="10" y="4"/>
                    <a:pt x="4" y="10"/>
                    <a:pt x="4" y="17"/>
                  </a:cubicBezTo>
                  <a:cubicBezTo>
                    <a:pt x="4" y="24"/>
                    <a:pt x="10" y="30"/>
                    <a:pt x="18" y="30"/>
                  </a:cubicBezTo>
                  <a:cubicBezTo>
                    <a:pt x="25" y="30"/>
                    <a:pt x="31" y="24"/>
                    <a:pt x="31" y="17"/>
                  </a:cubicBezTo>
                  <a:cubicBezTo>
                    <a:pt x="31" y="10"/>
                    <a:pt x="25" y="4"/>
                    <a:pt x="18"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5" name="Freeform 38"/>
            <p:cNvSpPr/>
            <p:nvPr/>
          </p:nvSpPr>
          <p:spPr bwMode="auto">
            <a:xfrm>
              <a:off x="595313" y="4763"/>
              <a:ext cx="638175" cy="4025900"/>
            </a:xfrm>
            <a:custGeom>
              <a:avLst/>
              <a:gdLst/>
              <a:ahLst/>
              <a:cxnLst/>
              <a:rect l="0" t="0" r="r" b="b"/>
              <a:pathLst>
                <a:path w="402" h="2536">
                  <a:moveTo>
                    <a:pt x="402" y="2536"/>
                  </a:moveTo>
                  <a:lnTo>
                    <a:pt x="387" y="2536"/>
                  </a:lnTo>
                  <a:lnTo>
                    <a:pt x="387" y="2311"/>
                  </a:lnTo>
                  <a:lnTo>
                    <a:pt x="0" y="1925"/>
                  </a:lnTo>
                  <a:lnTo>
                    <a:pt x="0" y="0"/>
                  </a:lnTo>
                  <a:lnTo>
                    <a:pt x="15" y="0"/>
                  </a:lnTo>
                  <a:lnTo>
                    <a:pt x="15" y="1916"/>
                  </a:lnTo>
                  <a:lnTo>
                    <a:pt x="402" y="2302"/>
                  </a:lnTo>
                  <a:lnTo>
                    <a:pt x="402" y="253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6" name="Freeform 39"/>
            <p:cNvSpPr/>
            <p:nvPr/>
          </p:nvSpPr>
          <p:spPr bwMode="auto">
            <a:xfrm>
              <a:off x="1223963"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7" name="Freeform 40"/>
            <p:cNvSpPr>
              <a:spLocks noEditPoints="1"/>
            </p:cNvSpPr>
            <p:nvPr/>
          </p:nvSpPr>
          <p:spPr bwMode="auto">
            <a:xfrm>
              <a:off x="1300163" y="1849438"/>
              <a:ext cx="109538" cy="107950"/>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8" name="Freeform 41"/>
            <p:cNvSpPr/>
            <p:nvPr/>
          </p:nvSpPr>
          <p:spPr bwMode="auto">
            <a:xfrm>
              <a:off x="280988" y="3417888"/>
              <a:ext cx="142875" cy="474663"/>
            </a:xfrm>
            <a:custGeom>
              <a:avLst/>
              <a:gdLst/>
              <a:ahLst/>
              <a:cxnLst/>
              <a:rect l="0" t="0" r="r" b="b"/>
              <a:pathLst>
                <a:path w="90" h="299">
                  <a:moveTo>
                    <a:pt x="12" y="299"/>
                  </a:moveTo>
                  <a:lnTo>
                    <a:pt x="0" y="299"/>
                  </a:lnTo>
                  <a:lnTo>
                    <a:pt x="0" y="80"/>
                  </a:lnTo>
                  <a:lnTo>
                    <a:pt x="81" y="0"/>
                  </a:lnTo>
                  <a:lnTo>
                    <a:pt x="90" y="8"/>
                  </a:lnTo>
                  <a:lnTo>
                    <a:pt x="12" y="83"/>
                  </a:lnTo>
                  <a:lnTo>
                    <a:pt x="12" y="299"/>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9" name="Freeform 42"/>
            <p:cNvSpPr>
              <a:spLocks noEditPoints="1"/>
            </p:cNvSpPr>
            <p:nvPr/>
          </p:nvSpPr>
          <p:spPr bwMode="auto">
            <a:xfrm>
              <a:off x="238125" y="3883025"/>
              <a:ext cx="109538" cy="109538"/>
            </a:xfrm>
            <a:custGeom>
              <a:avLst/>
              <a:gdLst/>
              <a:ahLst/>
              <a:cxnLst/>
              <a:rect l="0" t="0" r="r" b="b"/>
              <a:pathLst>
                <a:path w="23" h="23">
                  <a:moveTo>
                    <a:pt x="11" y="23"/>
                  </a:moveTo>
                  <a:cubicBezTo>
                    <a:pt x="5" y="23"/>
                    <a:pt x="0" y="18"/>
                    <a:pt x="0" y="12"/>
                  </a:cubicBezTo>
                  <a:cubicBezTo>
                    <a:pt x="0" y="5"/>
                    <a:pt x="5" y="0"/>
                    <a:pt x="11" y="0"/>
                  </a:cubicBezTo>
                  <a:cubicBezTo>
                    <a:pt x="17" y="0"/>
                    <a:pt x="23" y="5"/>
                    <a:pt x="23" y="12"/>
                  </a:cubicBezTo>
                  <a:cubicBezTo>
                    <a:pt x="23" y="18"/>
                    <a:pt x="17" y="23"/>
                    <a:pt x="11" y="23"/>
                  </a:cubicBezTo>
                  <a:close/>
                  <a:moveTo>
                    <a:pt x="11" y="4"/>
                  </a:moveTo>
                  <a:cubicBezTo>
                    <a:pt x="7" y="4"/>
                    <a:pt x="4" y="8"/>
                    <a:pt x="4" y="12"/>
                  </a:cubicBezTo>
                  <a:cubicBezTo>
                    <a:pt x="4" y="16"/>
                    <a:pt x="7" y="19"/>
                    <a:pt x="11" y="19"/>
                  </a:cubicBezTo>
                  <a:cubicBezTo>
                    <a:pt x="15" y="19"/>
                    <a:pt x="19" y="16"/>
                    <a:pt x="19" y="12"/>
                  </a:cubicBezTo>
                  <a:cubicBezTo>
                    <a:pt x="19" y="8"/>
                    <a:pt x="15" y="4"/>
                    <a:pt x="11"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0" name="Freeform 43"/>
            <p:cNvSpPr/>
            <p:nvPr/>
          </p:nvSpPr>
          <p:spPr bwMode="auto">
            <a:xfrm>
              <a:off x="4763" y="2166938"/>
              <a:ext cx="114300" cy="452438"/>
            </a:xfrm>
            <a:custGeom>
              <a:avLst/>
              <a:gdLst/>
              <a:ahLst/>
              <a:cxnLst/>
              <a:rect l="0" t="0" r="r" b="b"/>
              <a:pathLst>
                <a:path w="72" h="285">
                  <a:moveTo>
                    <a:pt x="6" y="285"/>
                  </a:moveTo>
                  <a:lnTo>
                    <a:pt x="0" y="276"/>
                  </a:lnTo>
                  <a:lnTo>
                    <a:pt x="60" y="216"/>
                  </a:lnTo>
                  <a:lnTo>
                    <a:pt x="60" y="0"/>
                  </a:lnTo>
                  <a:lnTo>
                    <a:pt x="72" y="0"/>
                  </a:lnTo>
                  <a:lnTo>
                    <a:pt x="72" y="222"/>
                  </a:lnTo>
                  <a:lnTo>
                    <a:pt x="6" y="28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1" name="Freeform 44"/>
            <p:cNvSpPr>
              <a:spLocks noEditPoints="1"/>
            </p:cNvSpPr>
            <p:nvPr/>
          </p:nvSpPr>
          <p:spPr bwMode="auto">
            <a:xfrm>
              <a:off x="52388" y="2066925"/>
              <a:ext cx="109538" cy="109538"/>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2" name="Rectangle 45"/>
            <p:cNvSpPr>
              <a:spLocks noChangeArrowheads="1"/>
            </p:cNvSpPr>
            <p:nvPr/>
          </p:nvSpPr>
          <p:spPr bwMode="auto">
            <a:xfrm>
              <a:off x="1228725" y="4662488"/>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53" name="Freeform 46"/>
            <p:cNvSpPr/>
            <p:nvPr/>
          </p:nvSpPr>
          <p:spPr bwMode="auto">
            <a:xfrm>
              <a:off x="1319213" y="5041900"/>
              <a:ext cx="371475" cy="1801813"/>
            </a:xfrm>
            <a:custGeom>
              <a:avLst/>
              <a:gdLst/>
              <a:ahLst/>
              <a:cxnLst/>
              <a:rect l="0" t="0" r="r" b="b"/>
              <a:pathLst>
                <a:path w="234" h="1135">
                  <a:moveTo>
                    <a:pt x="15" y="1135"/>
                  </a:moveTo>
                  <a:lnTo>
                    <a:pt x="0" y="1135"/>
                  </a:lnTo>
                  <a:lnTo>
                    <a:pt x="0" y="515"/>
                  </a:lnTo>
                  <a:lnTo>
                    <a:pt x="0" y="512"/>
                  </a:lnTo>
                  <a:lnTo>
                    <a:pt x="219" y="0"/>
                  </a:lnTo>
                  <a:lnTo>
                    <a:pt x="234" y="6"/>
                  </a:lnTo>
                  <a:lnTo>
                    <a:pt x="15" y="518"/>
                  </a:lnTo>
                  <a:lnTo>
                    <a:pt x="15"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4" name="Freeform 47"/>
            <p:cNvSpPr>
              <a:spLocks noEditPoints="1"/>
            </p:cNvSpPr>
            <p:nvPr/>
          </p:nvSpPr>
          <p:spPr bwMode="auto">
            <a:xfrm>
              <a:off x="1147763"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5" name="Freeform 48"/>
            <p:cNvSpPr/>
            <p:nvPr/>
          </p:nvSpPr>
          <p:spPr bwMode="auto">
            <a:xfrm>
              <a:off x="819150" y="3983038"/>
              <a:ext cx="347663" cy="2860675"/>
            </a:xfrm>
            <a:custGeom>
              <a:avLst/>
              <a:gdLst/>
              <a:ahLst/>
              <a:cxnLst/>
              <a:rect l="0" t="0" r="r" b="b"/>
              <a:pathLst>
                <a:path w="219" h="1802">
                  <a:moveTo>
                    <a:pt x="219" y="1802"/>
                  </a:moveTo>
                  <a:lnTo>
                    <a:pt x="201" y="1802"/>
                  </a:lnTo>
                  <a:lnTo>
                    <a:pt x="201" y="1185"/>
                  </a:lnTo>
                  <a:lnTo>
                    <a:pt x="0" y="3"/>
                  </a:lnTo>
                  <a:lnTo>
                    <a:pt x="15" y="0"/>
                  </a:lnTo>
                  <a:lnTo>
                    <a:pt x="219" y="1185"/>
                  </a:lnTo>
                  <a:lnTo>
                    <a:pt x="219" y="180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6" name="Freeform 49"/>
            <p:cNvSpPr>
              <a:spLocks noEditPoints="1"/>
            </p:cNvSpPr>
            <p:nvPr/>
          </p:nvSpPr>
          <p:spPr bwMode="auto">
            <a:xfrm>
              <a:off x="728663" y="3806825"/>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7" name="Freeform 50"/>
            <p:cNvSpPr>
              <a:spLocks noEditPoints="1"/>
            </p:cNvSpPr>
            <p:nvPr/>
          </p:nvSpPr>
          <p:spPr bwMode="auto">
            <a:xfrm>
              <a:off x="1624013"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8" name="Freeform 51"/>
            <p:cNvSpPr/>
            <p:nvPr/>
          </p:nvSpPr>
          <p:spPr bwMode="auto">
            <a:xfrm>
              <a:off x="1404938" y="5422900"/>
              <a:ext cx="371475" cy="1425575"/>
            </a:xfrm>
            <a:custGeom>
              <a:avLst/>
              <a:gdLst/>
              <a:ahLst/>
              <a:cxnLst/>
              <a:rect l="0" t="0" r="r" b="b"/>
              <a:pathLst>
                <a:path w="234" h="898">
                  <a:moveTo>
                    <a:pt x="18" y="898"/>
                  </a:moveTo>
                  <a:lnTo>
                    <a:pt x="0" y="898"/>
                  </a:lnTo>
                  <a:lnTo>
                    <a:pt x="0" y="515"/>
                  </a:lnTo>
                  <a:lnTo>
                    <a:pt x="0" y="512"/>
                  </a:lnTo>
                  <a:lnTo>
                    <a:pt x="222" y="0"/>
                  </a:lnTo>
                  <a:lnTo>
                    <a:pt x="234" y="6"/>
                  </a:lnTo>
                  <a:lnTo>
                    <a:pt x="18" y="518"/>
                  </a:lnTo>
                  <a:lnTo>
                    <a:pt x="18"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9" name="Freeform 52"/>
            <p:cNvSpPr/>
            <p:nvPr/>
          </p:nvSpPr>
          <p:spPr bwMode="auto">
            <a:xfrm>
              <a:off x="1666875"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0" name="Freeform 53"/>
            <p:cNvSpPr>
              <a:spLocks noEditPoints="1"/>
            </p:cNvSpPr>
            <p:nvPr/>
          </p:nvSpPr>
          <p:spPr bwMode="auto">
            <a:xfrm>
              <a:off x="1709738"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1" name="Freeform 54"/>
            <p:cNvSpPr>
              <a:spLocks noEditPoints="1"/>
            </p:cNvSpPr>
            <p:nvPr/>
          </p:nvSpPr>
          <p:spPr bwMode="auto">
            <a:xfrm>
              <a:off x="1709738"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2" name="Freeform 55"/>
            <p:cNvSpPr/>
            <p:nvPr/>
          </p:nvSpPr>
          <p:spPr bwMode="auto">
            <a:xfrm>
              <a:off x="1766888" y="6330950"/>
              <a:ext cx="419100" cy="527050"/>
            </a:xfrm>
            <a:custGeom>
              <a:avLst/>
              <a:gdLst/>
              <a:ahLst/>
              <a:cxnLst/>
              <a:rect l="0" t="0" r="r" b="b"/>
              <a:pathLst>
                <a:path w="264" h="332">
                  <a:moveTo>
                    <a:pt x="12" y="332"/>
                  </a:moveTo>
                  <a:lnTo>
                    <a:pt x="0" y="326"/>
                  </a:lnTo>
                  <a:lnTo>
                    <a:pt x="45" y="206"/>
                  </a:lnTo>
                  <a:lnTo>
                    <a:pt x="255" y="0"/>
                  </a:lnTo>
                  <a:lnTo>
                    <a:pt x="264" y="12"/>
                  </a:lnTo>
                  <a:lnTo>
                    <a:pt x="60" y="215"/>
                  </a:lnTo>
                  <a:lnTo>
                    <a:pt x="12" y="33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3" name="Freeform 56"/>
            <p:cNvSpPr>
              <a:spLocks noEditPoints="1"/>
            </p:cNvSpPr>
            <p:nvPr/>
          </p:nvSpPr>
          <p:spPr bwMode="auto">
            <a:xfrm>
              <a:off x="2147888"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4" name="Freeform 57"/>
            <p:cNvSpPr/>
            <p:nvPr/>
          </p:nvSpPr>
          <p:spPr bwMode="auto">
            <a:xfrm>
              <a:off x="504825" y="9525"/>
              <a:ext cx="233363" cy="5103813"/>
            </a:xfrm>
            <a:custGeom>
              <a:avLst/>
              <a:gdLst/>
              <a:ahLst/>
              <a:cxnLst/>
              <a:rect l="0" t="0" r="r" b="b"/>
              <a:pathLst>
                <a:path w="147" h="3215">
                  <a:moveTo>
                    <a:pt x="132" y="3215"/>
                  </a:moveTo>
                  <a:lnTo>
                    <a:pt x="129" y="2754"/>
                  </a:lnTo>
                  <a:lnTo>
                    <a:pt x="0" y="1901"/>
                  </a:lnTo>
                  <a:lnTo>
                    <a:pt x="0" y="0"/>
                  </a:lnTo>
                  <a:lnTo>
                    <a:pt x="15" y="0"/>
                  </a:lnTo>
                  <a:lnTo>
                    <a:pt x="15" y="1898"/>
                  </a:lnTo>
                  <a:lnTo>
                    <a:pt x="144" y="2754"/>
                  </a:lnTo>
                  <a:lnTo>
                    <a:pt x="147" y="3215"/>
                  </a:lnTo>
                  <a:lnTo>
                    <a:pt x="132" y="321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5" name="Freeform 58"/>
            <p:cNvSpPr>
              <a:spLocks noEditPoints="1"/>
            </p:cNvSpPr>
            <p:nvPr/>
          </p:nvSpPr>
          <p:spPr bwMode="auto">
            <a:xfrm>
              <a:off x="633413" y="5103813"/>
              <a:ext cx="185738" cy="185738"/>
            </a:xfrm>
            <a:custGeom>
              <a:avLst/>
              <a:gdLst/>
              <a:ahLst/>
              <a:cxnLst/>
              <a:rect l="0" t="0" r="r" b="b"/>
              <a:pathLst>
                <a:path w="39" h="39">
                  <a:moveTo>
                    <a:pt x="20" y="39"/>
                  </a:moveTo>
                  <a:cubicBezTo>
                    <a:pt x="9" y="39"/>
                    <a:pt x="0" y="30"/>
                    <a:pt x="0" y="19"/>
                  </a:cubicBezTo>
                  <a:cubicBezTo>
                    <a:pt x="0" y="9"/>
                    <a:pt x="9" y="0"/>
                    <a:pt x="20" y="0"/>
                  </a:cubicBezTo>
                  <a:cubicBezTo>
                    <a:pt x="30" y="0"/>
                    <a:pt x="39" y="9"/>
                    <a:pt x="39" y="19"/>
                  </a:cubicBezTo>
                  <a:cubicBezTo>
                    <a:pt x="39" y="30"/>
                    <a:pt x="30" y="39"/>
                    <a:pt x="20" y="39"/>
                  </a:cubicBezTo>
                  <a:close/>
                  <a:moveTo>
                    <a:pt x="20" y="4"/>
                  </a:moveTo>
                  <a:cubicBezTo>
                    <a:pt x="11" y="4"/>
                    <a:pt x="4" y="11"/>
                    <a:pt x="4" y="19"/>
                  </a:cubicBezTo>
                  <a:cubicBezTo>
                    <a:pt x="4" y="28"/>
                    <a:pt x="11" y="35"/>
                    <a:pt x="20" y="35"/>
                  </a:cubicBezTo>
                  <a:cubicBezTo>
                    <a:pt x="28" y="35"/>
                    <a:pt x="35" y="28"/>
                    <a:pt x="35" y="19"/>
                  </a:cubicBezTo>
                  <a:cubicBezTo>
                    <a:pt x="35"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grpSp>
      <p:sp>
        <p:nvSpPr>
          <p:cNvPr id="2" name="Title 1"/>
          <p:cNvSpPr>
            <a:spLocks noGrp="1"/>
          </p:cNvSpPr>
          <p:nvPr>
            <p:ph type="ctrTitle"/>
          </p:nvPr>
        </p:nvSpPr>
        <p:spPr>
          <a:xfrm>
            <a:off x="1876424" y="1122363"/>
            <a:ext cx="8791575" cy="2387600"/>
          </a:xfrm>
        </p:spPr>
        <p:txBody>
          <a:bodyPr anchor="b">
            <a:normAutofit/>
          </a:bodyPr>
          <a:lstStyle>
            <a:lvl1pPr algn="l">
              <a:defRPr sz="4800"/>
            </a:lvl1pPr>
          </a:lstStyle>
          <a:p>
            <a:r>
              <a:rPr lang="nl-NL"/>
              <a:t>Klik om stijl te bewerken</a:t>
            </a:r>
            <a:endParaRPr lang="en-US" dirty="0"/>
          </a:p>
        </p:txBody>
      </p:sp>
      <p:sp>
        <p:nvSpPr>
          <p:cNvPr id="3" name="Subtitle 2"/>
          <p:cNvSpPr>
            <a:spLocks noGrp="1"/>
          </p:cNvSpPr>
          <p:nvPr>
            <p:ph type="subTitle" idx="1"/>
          </p:nvPr>
        </p:nvSpPr>
        <p:spPr>
          <a:xfrm>
            <a:off x="1876424" y="3602038"/>
            <a:ext cx="8791575" cy="1655762"/>
          </a:xfrm>
        </p:spPr>
        <p:txBody>
          <a:bodyPr>
            <a:normAutofit/>
          </a:bodyPr>
          <a:lstStyle>
            <a:lvl1pPr marL="0" indent="0" algn="l">
              <a:buNone/>
              <a:defRPr sz="2000" cap="all"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endParaRPr lang="en-US" dirty="0"/>
          </a:p>
        </p:txBody>
      </p:sp>
      <p:sp>
        <p:nvSpPr>
          <p:cNvPr id="4" name="Date Placeholder 3"/>
          <p:cNvSpPr>
            <a:spLocks noGrp="1"/>
          </p:cNvSpPr>
          <p:nvPr>
            <p:ph type="dt" sz="half" idx="10"/>
          </p:nvPr>
        </p:nvSpPr>
        <p:spPr>
          <a:xfrm>
            <a:off x="7077511" y="5410201"/>
            <a:ext cx="2743200" cy="365125"/>
          </a:xfrm>
        </p:spPr>
        <p:txBody>
          <a:bodyPr/>
          <a:lstStyle/>
          <a:p>
            <a:fld id="{48A87A34-81AB-432B-8DAE-1953F412C126}" type="datetimeFigureOut">
              <a:rPr lang="en-US" dirty="0"/>
              <a:t>8/9/20</a:t>
            </a:fld>
            <a:endParaRPr lang="en-US" dirty="0"/>
          </a:p>
        </p:txBody>
      </p:sp>
      <p:sp>
        <p:nvSpPr>
          <p:cNvPr id="5" name="Footer Placeholder 4"/>
          <p:cNvSpPr>
            <a:spLocks noGrp="1"/>
          </p:cNvSpPr>
          <p:nvPr>
            <p:ph type="ftr" sz="quarter" idx="11"/>
          </p:nvPr>
        </p:nvSpPr>
        <p:spPr>
          <a:xfrm>
            <a:off x="1876424" y="5410201"/>
            <a:ext cx="5124886" cy="365125"/>
          </a:xfrm>
        </p:spPr>
        <p:txBody>
          <a:bodyPr/>
          <a:lstStyle/>
          <a:p>
            <a:endParaRPr lang="en-US" dirty="0"/>
          </a:p>
        </p:txBody>
      </p:sp>
      <p:sp>
        <p:nvSpPr>
          <p:cNvPr id="6" name="Slide Number Placeholder 5"/>
          <p:cNvSpPr>
            <a:spLocks noGrp="1"/>
          </p:cNvSpPr>
          <p:nvPr>
            <p:ph type="sldNum" sz="quarter" idx="12"/>
          </p:nvPr>
        </p:nvSpPr>
        <p:spPr>
          <a:xfrm>
            <a:off x="9896911" y="5410199"/>
            <a:ext cx="771089" cy="365125"/>
          </a:xfrm>
        </p:spPr>
        <p:txBody>
          <a:bodyPr/>
          <a:lstStyle/>
          <a:p>
            <a:fld id="{6D22F896-40B5-4ADD-8801-0D06FADFA095}" type="slidenum">
              <a:rPr lang="en-US" dirty="0"/>
              <a:t>‹nr.›</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sche afbeelding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1141410" y="4304664"/>
            <a:ext cx="9912355" cy="819355"/>
          </a:xfrm>
        </p:spPr>
        <p:txBody>
          <a:bodyPr anchor="b">
            <a:normAutofit/>
          </a:bodyPr>
          <a:lstStyle>
            <a:lvl1pPr>
              <a:defRPr sz="3200"/>
            </a:lvl1pPr>
          </a:lstStyle>
          <a:p>
            <a:r>
              <a:rPr lang="nl-NL"/>
              <a:t>Klik om stijl te bewerken</a:t>
            </a:r>
            <a:endParaRPr lang="en-US" dirty="0"/>
          </a:p>
        </p:txBody>
      </p:sp>
      <p:sp>
        <p:nvSpPr>
          <p:cNvPr id="3" name="Picture Placeholder 2"/>
          <p:cNvSpPr>
            <a:spLocks noGrp="1" noChangeAspect="1"/>
          </p:cNvSpPr>
          <p:nvPr>
            <p:ph type="pic" idx="1"/>
          </p:nvPr>
        </p:nvSpPr>
        <p:spPr>
          <a:xfrm>
            <a:off x="1141411" y="606426"/>
            <a:ext cx="9912354" cy="3299778"/>
          </a:xfrm>
          <a:prstGeom prst="round2DiagRect">
            <a:avLst>
              <a:gd name="adj1" fmla="val 486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3200"/>
            </a:lvl1pPr>
          </a:lstStyle>
          <a:p>
            <a:pPr marL="0" lvl="0" indent="0">
              <a:buNone/>
            </a:pPr>
            <a:r>
              <a:rPr lang="nl-NL"/>
              <a:t>Klik op het pictogram als u een afbeelding wilt toevoegen</a:t>
            </a:r>
            <a:endParaRPr lang="en-US" dirty="0"/>
          </a:p>
        </p:txBody>
      </p:sp>
      <p:sp>
        <p:nvSpPr>
          <p:cNvPr id="4" name="Text Placeholder 3"/>
          <p:cNvSpPr>
            <a:spLocks noGrp="1"/>
          </p:cNvSpPr>
          <p:nvPr>
            <p:ph type="body" sz="half" idx="2"/>
          </p:nvPr>
        </p:nvSpPr>
        <p:spPr>
          <a:xfrm>
            <a:off x="1141364" y="5124020"/>
            <a:ext cx="9910859" cy="682472"/>
          </a:xfrm>
        </p:spPr>
        <p:txBody>
          <a:bodyP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Tekststijl van het model bewerken
Tweede niveau
Derde niveau
Vierde niveau
Vijfde niveau</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8/9/20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el en bijschrift">
    <p:spTree>
      <p:nvGrpSpPr>
        <p:cNvPr id="1" name=""/>
        <p:cNvGrpSpPr/>
        <p:nvPr/>
      </p:nvGrpSpPr>
      <p:grpSpPr>
        <a:xfrm>
          <a:off x="0" y="0"/>
          <a:ext cx="0" cy="0"/>
          <a:chOff x="0" y="0"/>
          <a:chExt cx="0" cy="0"/>
        </a:xfrm>
      </p:grpSpPr>
      <p:sp>
        <p:nvSpPr>
          <p:cNvPr id="2" name="Title 1"/>
          <p:cNvSpPr>
            <a:spLocks noGrp="1"/>
          </p:cNvSpPr>
          <p:nvPr>
            <p:ph type="title"/>
          </p:nvPr>
        </p:nvSpPr>
        <p:spPr>
          <a:xfrm>
            <a:off x="1141456" y="609600"/>
            <a:ext cx="9905955" cy="3429000"/>
          </a:xfrm>
        </p:spPr>
        <p:txBody>
          <a:bodyPr anchor="ctr">
            <a:normAutofit/>
          </a:bodyPr>
          <a:lstStyle>
            <a:lvl1pPr>
              <a:defRPr sz="3600"/>
            </a:lvl1pPr>
          </a:lstStyle>
          <a:p>
            <a:r>
              <a:rPr lang="nl-NL"/>
              <a:t>Klik om stijl te bewerken</a:t>
            </a:r>
            <a:endParaRPr lang="en-US" dirty="0"/>
          </a:p>
        </p:txBody>
      </p:sp>
      <p:sp>
        <p:nvSpPr>
          <p:cNvPr id="4" name="Text Placeholder 3"/>
          <p:cNvSpPr>
            <a:spLocks noGrp="1"/>
          </p:cNvSpPr>
          <p:nvPr>
            <p:ph type="body" sz="half" idx="2"/>
          </p:nvPr>
        </p:nvSpPr>
        <p:spPr>
          <a:xfrm>
            <a:off x="1141410" y="4419599"/>
            <a:ext cx="9904459" cy="1371599"/>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Tekststijl van het model bewerken
Tweede niveau
Derde niveau
Vierde niveau
Vijfde niveau</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8/9/20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eraat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599"/>
            <a:ext cx="9302752" cy="2748429"/>
          </a:xfrm>
        </p:spPr>
        <p:txBody>
          <a:bodyPr anchor="ctr">
            <a:normAutofit/>
          </a:bodyPr>
          <a:lstStyle>
            <a:lvl1pPr>
              <a:defRPr sz="3600"/>
            </a:lvl1pPr>
          </a:lstStyle>
          <a:p>
            <a:r>
              <a:rPr lang="nl-NL"/>
              <a:t>Klik om stijl te bewerken</a:t>
            </a:r>
            <a:endParaRPr lang="en-US" dirty="0"/>
          </a:p>
        </p:txBody>
      </p:sp>
      <p:sp>
        <p:nvSpPr>
          <p:cNvPr id="12" name="Text Placeholder 3"/>
          <p:cNvSpPr>
            <a:spLocks noGrp="1"/>
          </p:cNvSpPr>
          <p:nvPr>
            <p:ph type="body" sz="half" idx="13"/>
          </p:nvPr>
        </p:nvSpPr>
        <p:spPr>
          <a:xfrm>
            <a:off x="1720644" y="3365557"/>
            <a:ext cx="875229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Tekststijl van het model bewerken
Tweede niveau
Derde niveau
Vierde niveau
Vijfde niveau</a:t>
            </a:r>
            <a:endParaRPr lang="en-US" dirty="0"/>
          </a:p>
        </p:txBody>
      </p:sp>
      <p:sp>
        <p:nvSpPr>
          <p:cNvPr id="4" name="Text Placeholder 3"/>
          <p:cNvSpPr>
            <a:spLocks noGrp="1"/>
          </p:cNvSpPr>
          <p:nvPr>
            <p:ph type="body" sz="half" idx="2"/>
          </p:nvPr>
        </p:nvSpPr>
        <p:spPr>
          <a:xfrm>
            <a:off x="1141411" y="4309919"/>
            <a:ext cx="9906002" cy="1489496"/>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Tekststijl van het model bewerken
Tweede niveau
Derde niveau
Vierde niveau
Vijfde niveau</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8/9/20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‹nr.›</a:t>
            </a:fld>
            <a:endParaRPr lang="en-US" dirty="0"/>
          </a:p>
        </p:txBody>
      </p:sp>
      <p:sp>
        <p:nvSpPr>
          <p:cNvPr id="60" name="TextBox 59"/>
          <p:cNvSpPr txBox="1"/>
          <p:nvPr/>
        </p:nvSpPr>
        <p:spPr>
          <a:xfrm>
            <a:off x="903512" y="73239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61" name="TextBox 60"/>
          <p:cNvSpPr txBox="1"/>
          <p:nvPr/>
        </p:nvSpPr>
        <p:spPr>
          <a:xfrm>
            <a:off x="10537370" y="2764972"/>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amkaartje">
    <p:spTree>
      <p:nvGrpSpPr>
        <p:cNvPr id="1" name=""/>
        <p:cNvGrpSpPr/>
        <p:nvPr/>
      </p:nvGrpSpPr>
      <p:grpSpPr>
        <a:xfrm>
          <a:off x="0" y="0"/>
          <a:ext cx="0" cy="0"/>
          <a:chOff x="0" y="0"/>
          <a:chExt cx="0" cy="0"/>
        </a:xfrm>
      </p:grpSpPr>
      <p:sp>
        <p:nvSpPr>
          <p:cNvPr id="2" name="Title 1"/>
          <p:cNvSpPr>
            <a:spLocks noGrp="1"/>
          </p:cNvSpPr>
          <p:nvPr>
            <p:ph type="title"/>
          </p:nvPr>
        </p:nvSpPr>
        <p:spPr>
          <a:xfrm>
            <a:off x="1141410" y="2134041"/>
            <a:ext cx="9906001" cy="2511835"/>
          </a:xfrm>
        </p:spPr>
        <p:txBody>
          <a:bodyPr anchor="b">
            <a:normAutofit/>
          </a:bodyPr>
          <a:lstStyle>
            <a:lvl1pPr>
              <a:defRPr sz="3600"/>
            </a:lvl1pPr>
          </a:lstStyle>
          <a:p>
            <a:r>
              <a:rPr lang="nl-NL"/>
              <a:t>Klik om stijl te bewerken</a:t>
            </a:r>
            <a:endParaRPr lang="en-US" dirty="0"/>
          </a:p>
        </p:txBody>
      </p:sp>
      <p:sp>
        <p:nvSpPr>
          <p:cNvPr id="4" name="Text Placeholder 3"/>
          <p:cNvSpPr>
            <a:spLocks noGrp="1"/>
          </p:cNvSpPr>
          <p:nvPr>
            <p:ph type="body" sz="half" idx="2"/>
          </p:nvPr>
        </p:nvSpPr>
        <p:spPr>
          <a:xfrm>
            <a:off x="1141364" y="4657655"/>
            <a:ext cx="9904505" cy="1140644"/>
          </a:xfrm>
        </p:spPr>
        <p:txBody>
          <a:bodyPr anchor="t">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Tekststijl van het model bewerken
Tweede niveau
Derde niveau
Vierde niveau
Vijfde niveau</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8/9/20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kolommen">
    <p:spTree>
      <p:nvGrpSpPr>
        <p:cNvPr id="1" name=""/>
        <p:cNvGrpSpPr/>
        <p:nvPr/>
      </p:nvGrpSpPr>
      <p:grpSpPr>
        <a:xfrm>
          <a:off x="0" y="0"/>
          <a:ext cx="0" cy="0"/>
          <a:chOff x="0" y="0"/>
          <a:chExt cx="0" cy="0"/>
        </a:xfrm>
      </p:grpSpPr>
      <p:sp>
        <p:nvSpPr>
          <p:cNvPr id="15" name="Title 1"/>
          <p:cNvSpPr>
            <a:spLocks noGrp="1"/>
          </p:cNvSpPr>
          <p:nvPr>
            <p:ph type="title"/>
          </p:nvPr>
        </p:nvSpPr>
        <p:spPr>
          <a:xfrm>
            <a:off x="1141413" y="609600"/>
            <a:ext cx="9905998" cy="1905000"/>
          </a:xfrm>
        </p:spPr>
        <p:txBody>
          <a:bodyPr/>
          <a:lstStyle/>
          <a:p>
            <a:r>
              <a:rPr lang="nl-NL"/>
              <a:t>Klik om stijl te bewerken</a:t>
            </a:r>
            <a:endParaRPr lang="en-US" dirty="0"/>
          </a:p>
        </p:txBody>
      </p:sp>
      <p:sp>
        <p:nvSpPr>
          <p:cNvPr id="7" name="Text Placeholder 2"/>
          <p:cNvSpPr>
            <a:spLocks noGrp="1"/>
          </p:cNvSpPr>
          <p:nvPr>
            <p:ph type="body" idx="1"/>
          </p:nvPr>
        </p:nvSpPr>
        <p:spPr>
          <a:xfrm>
            <a:off x="1141410" y="2674463"/>
            <a:ext cx="3196899"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
Tweede niveau
Derde niveau
Vierde niveau
Vijfde niveau</a:t>
            </a:r>
            <a:endParaRPr lang="en-US" dirty="0"/>
          </a:p>
        </p:txBody>
      </p:sp>
      <p:sp>
        <p:nvSpPr>
          <p:cNvPr id="8" name="Text Placeholder 3"/>
          <p:cNvSpPr>
            <a:spLocks noGrp="1"/>
          </p:cNvSpPr>
          <p:nvPr>
            <p:ph type="body" sz="half" idx="15"/>
          </p:nvPr>
        </p:nvSpPr>
        <p:spPr>
          <a:xfrm>
            <a:off x="1127918" y="3360263"/>
            <a:ext cx="3208735"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Tekststijl van het model bewerken
Tweede niveau
Derde niveau
Vierde niveau
Vijfde niveau</a:t>
            </a:r>
            <a:endParaRPr lang="en-US" dirty="0"/>
          </a:p>
        </p:txBody>
      </p:sp>
      <p:sp>
        <p:nvSpPr>
          <p:cNvPr id="9" name="Text Placeholder 4"/>
          <p:cNvSpPr>
            <a:spLocks noGrp="1"/>
          </p:cNvSpPr>
          <p:nvPr>
            <p:ph type="body" sz="quarter" idx="3"/>
          </p:nvPr>
        </p:nvSpPr>
        <p:spPr>
          <a:xfrm>
            <a:off x="4514766" y="2677635"/>
            <a:ext cx="3184385"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
Tweede niveau
Derde niveau
Vierde niveau
Vijfde niveau</a:t>
            </a:r>
            <a:endParaRPr lang="en-US" dirty="0"/>
          </a:p>
        </p:txBody>
      </p:sp>
      <p:sp>
        <p:nvSpPr>
          <p:cNvPr id="10" name="Text Placeholder 3"/>
          <p:cNvSpPr>
            <a:spLocks noGrp="1"/>
          </p:cNvSpPr>
          <p:nvPr>
            <p:ph type="body" sz="half" idx="16"/>
          </p:nvPr>
        </p:nvSpPr>
        <p:spPr>
          <a:xfrm>
            <a:off x="4504213" y="3363435"/>
            <a:ext cx="3195830"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Tekststijl van het model bewerken
Tweede niveau
Derde niveau
Vierde niveau
Vijfde niveau</a:t>
            </a:r>
            <a:endParaRPr lang="en-US" dirty="0"/>
          </a:p>
        </p:txBody>
      </p:sp>
      <p:sp>
        <p:nvSpPr>
          <p:cNvPr id="11" name="Text Placeholder 4"/>
          <p:cNvSpPr>
            <a:spLocks noGrp="1"/>
          </p:cNvSpPr>
          <p:nvPr>
            <p:ph type="body" sz="quarter" idx="13"/>
          </p:nvPr>
        </p:nvSpPr>
        <p:spPr>
          <a:xfrm>
            <a:off x="7852442" y="2674463"/>
            <a:ext cx="3194968"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
Tweede niveau
Derde niveau
Vierde niveau
Vijfde niveau</a:t>
            </a:r>
            <a:endParaRPr lang="en-US" dirty="0"/>
          </a:p>
        </p:txBody>
      </p:sp>
      <p:sp>
        <p:nvSpPr>
          <p:cNvPr id="12" name="Text Placeholder 3"/>
          <p:cNvSpPr>
            <a:spLocks noGrp="1"/>
          </p:cNvSpPr>
          <p:nvPr>
            <p:ph type="body" sz="half" idx="17"/>
          </p:nvPr>
        </p:nvSpPr>
        <p:spPr>
          <a:xfrm>
            <a:off x="7852442" y="3360263"/>
            <a:ext cx="3194968"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Tekststijl van het model bewerken
Tweede niveau
Derde niveau
Vierde niveau
Vijfde niveau</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8/9/20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Afbeelding-kolom">
    <p:spTree>
      <p:nvGrpSpPr>
        <p:cNvPr id="1" name=""/>
        <p:cNvGrpSpPr/>
        <p:nvPr/>
      </p:nvGrpSpPr>
      <p:grpSpPr>
        <a:xfrm>
          <a:off x="0" y="0"/>
          <a:ext cx="0" cy="0"/>
          <a:chOff x="0" y="0"/>
          <a:chExt cx="0" cy="0"/>
        </a:xfrm>
      </p:grpSpPr>
      <p:sp>
        <p:nvSpPr>
          <p:cNvPr id="30" name="Title 1"/>
          <p:cNvSpPr>
            <a:spLocks noGrp="1"/>
          </p:cNvSpPr>
          <p:nvPr>
            <p:ph type="title"/>
          </p:nvPr>
        </p:nvSpPr>
        <p:spPr>
          <a:xfrm>
            <a:off x="1141411" y="609600"/>
            <a:ext cx="9905999" cy="1905000"/>
          </a:xfrm>
        </p:spPr>
        <p:txBody>
          <a:bodyPr/>
          <a:lstStyle/>
          <a:p>
            <a:r>
              <a:rPr lang="nl-NL"/>
              <a:t>Klik om stijl te bewerken</a:t>
            </a:r>
            <a:endParaRPr lang="en-US" dirty="0"/>
          </a:p>
        </p:txBody>
      </p:sp>
      <p:sp>
        <p:nvSpPr>
          <p:cNvPr id="19" name="Text Placeholder 2"/>
          <p:cNvSpPr>
            <a:spLocks noGrp="1"/>
          </p:cNvSpPr>
          <p:nvPr>
            <p:ph type="body" idx="1"/>
          </p:nvPr>
        </p:nvSpPr>
        <p:spPr>
          <a:xfrm>
            <a:off x="1141413" y="4404596"/>
            <a:ext cx="319524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
Tweede niveau
Derde niveau
Vierde niveau
Vijfde niveau</a:t>
            </a:r>
            <a:endParaRPr lang="en-US" dirty="0"/>
          </a:p>
        </p:txBody>
      </p:sp>
      <p:sp>
        <p:nvSpPr>
          <p:cNvPr id="20" name="Picture Placeholder 2"/>
          <p:cNvSpPr>
            <a:spLocks noGrp="1" noChangeAspect="1"/>
          </p:cNvSpPr>
          <p:nvPr>
            <p:ph type="pic" idx="15"/>
          </p:nvPr>
        </p:nvSpPr>
        <p:spPr>
          <a:xfrm>
            <a:off x="1141413" y="2666998"/>
            <a:ext cx="31952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nl-NL"/>
              <a:t>Klik op het pictogram als u een afbeelding wilt toevoegen</a:t>
            </a:r>
            <a:endParaRPr lang="en-US" dirty="0"/>
          </a:p>
        </p:txBody>
      </p:sp>
      <p:sp>
        <p:nvSpPr>
          <p:cNvPr id="21" name="Text Placeholder 3"/>
          <p:cNvSpPr>
            <a:spLocks noGrp="1"/>
          </p:cNvSpPr>
          <p:nvPr>
            <p:ph type="body" sz="half" idx="18"/>
          </p:nvPr>
        </p:nvSpPr>
        <p:spPr>
          <a:xfrm>
            <a:off x="1141413" y="4980858"/>
            <a:ext cx="3195240" cy="81784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Tekststijl van het model bewerken
Tweede niveau
Derde niveau
Vierde niveau
Vijfde niveau</a:t>
            </a:r>
            <a:endParaRPr lang="en-US" dirty="0"/>
          </a:p>
        </p:txBody>
      </p:sp>
      <p:sp>
        <p:nvSpPr>
          <p:cNvPr id="22" name="Text Placeholder 4"/>
          <p:cNvSpPr>
            <a:spLocks noGrp="1"/>
          </p:cNvSpPr>
          <p:nvPr>
            <p:ph type="body" sz="quarter" idx="3"/>
          </p:nvPr>
        </p:nvSpPr>
        <p:spPr>
          <a:xfrm>
            <a:off x="4489053" y="4404596"/>
            <a:ext cx="320040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
Tweede niveau
Derde niveau
Vierde niveau
Vijfde niveau</a:t>
            </a:r>
            <a:endParaRPr lang="en-US" dirty="0"/>
          </a:p>
        </p:txBody>
      </p:sp>
      <p:sp>
        <p:nvSpPr>
          <p:cNvPr id="23" name="Picture Placeholder 2"/>
          <p:cNvSpPr>
            <a:spLocks noGrp="1" noChangeAspect="1"/>
          </p:cNvSpPr>
          <p:nvPr>
            <p:ph type="pic" idx="21"/>
          </p:nvPr>
        </p:nvSpPr>
        <p:spPr>
          <a:xfrm>
            <a:off x="4489053" y="2666998"/>
            <a:ext cx="31989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nl-NL"/>
              <a:t>Klik op het pictogram als u een afbeelding wilt toevoegen</a:t>
            </a:r>
            <a:endParaRPr lang="en-US" dirty="0"/>
          </a:p>
        </p:txBody>
      </p:sp>
      <p:sp>
        <p:nvSpPr>
          <p:cNvPr id="24" name="Text Placeholder 3"/>
          <p:cNvSpPr>
            <a:spLocks noGrp="1"/>
          </p:cNvSpPr>
          <p:nvPr>
            <p:ph type="body" sz="half" idx="19"/>
          </p:nvPr>
        </p:nvSpPr>
        <p:spPr>
          <a:xfrm>
            <a:off x="4487593" y="4980857"/>
            <a:ext cx="3200400" cy="81034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Tekststijl van het model bewerken
Tweede niveau
Derde niveau
Vierde niveau
Vijfde niveau</a:t>
            </a:r>
            <a:endParaRPr lang="en-US" dirty="0"/>
          </a:p>
        </p:txBody>
      </p:sp>
      <p:sp>
        <p:nvSpPr>
          <p:cNvPr id="25" name="Text Placeholder 4"/>
          <p:cNvSpPr>
            <a:spLocks noGrp="1"/>
          </p:cNvSpPr>
          <p:nvPr>
            <p:ph type="body" sz="quarter" idx="13"/>
          </p:nvPr>
        </p:nvSpPr>
        <p:spPr>
          <a:xfrm>
            <a:off x="7852567" y="4404595"/>
            <a:ext cx="3190741"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
Tweede niveau
Derde niveau
Vierde niveau
Vijfde niveau</a:t>
            </a:r>
            <a:endParaRPr lang="en-US" dirty="0"/>
          </a:p>
        </p:txBody>
      </p:sp>
      <p:sp>
        <p:nvSpPr>
          <p:cNvPr id="26" name="Picture Placeholder 2"/>
          <p:cNvSpPr>
            <a:spLocks noGrp="1" noChangeAspect="1"/>
          </p:cNvSpPr>
          <p:nvPr>
            <p:ph type="pic" idx="22"/>
          </p:nvPr>
        </p:nvSpPr>
        <p:spPr>
          <a:xfrm>
            <a:off x="7852442" y="2666998"/>
            <a:ext cx="3194969"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nl-NL"/>
              <a:t>Klik op het pictogram als u een afbeelding wilt toevoegen</a:t>
            </a:r>
            <a:endParaRPr lang="en-US" dirty="0"/>
          </a:p>
        </p:txBody>
      </p:sp>
      <p:sp>
        <p:nvSpPr>
          <p:cNvPr id="27" name="Text Placeholder 3"/>
          <p:cNvSpPr>
            <a:spLocks noGrp="1"/>
          </p:cNvSpPr>
          <p:nvPr>
            <p:ph type="body" sz="half" idx="20"/>
          </p:nvPr>
        </p:nvSpPr>
        <p:spPr>
          <a:xfrm>
            <a:off x="7852442" y="4980854"/>
            <a:ext cx="3194968" cy="81034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Tekststijl van het model bewerken
Tweede niveau
Derde niveau
Vierde niveau
Vijfde niveau</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8/9/20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Vertical Text Placeholder 2"/>
          <p:cNvSpPr>
            <a:spLocks noGrp="1"/>
          </p:cNvSpPr>
          <p:nvPr>
            <p:ph type="body" orient="vert" idx="1"/>
          </p:nvPr>
        </p:nvSpPr>
        <p:spPr/>
        <p:txBody>
          <a:bodyPr vert="eaVert" anchor="t"/>
          <a:lstStyle/>
          <a:p>
            <a:pPr lvl="0"/>
            <a:r>
              <a:rPr lang="nl-NL"/>
              <a:t>Tekststijl van het model bewerken
Tweede niveau
Derde niveau
Vierde niveau
Vijfde niveau</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8/9/20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042400" y="609599"/>
            <a:ext cx="2005011" cy="5181601"/>
          </a:xfrm>
        </p:spPr>
        <p:txBody>
          <a:bodyPr vert="eaVert"/>
          <a:lstStyle/>
          <a:p>
            <a:r>
              <a:rPr lang="nl-NL"/>
              <a:t>Klik om stijl te bewerken</a:t>
            </a:r>
            <a:endParaRPr lang="en-US" dirty="0"/>
          </a:p>
        </p:txBody>
      </p:sp>
      <p:sp>
        <p:nvSpPr>
          <p:cNvPr id="3" name="Vertical Text Placeholder 2"/>
          <p:cNvSpPr>
            <a:spLocks noGrp="1"/>
          </p:cNvSpPr>
          <p:nvPr>
            <p:ph type="body" orient="vert" idx="1"/>
          </p:nvPr>
        </p:nvSpPr>
        <p:spPr>
          <a:xfrm>
            <a:off x="1141410" y="609599"/>
            <a:ext cx="7748590" cy="5181601"/>
          </a:xfrm>
        </p:spPr>
        <p:txBody>
          <a:bodyPr vert="eaVert"/>
          <a:lstStyle/>
          <a:p>
            <a:pPr lvl="0"/>
            <a:r>
              <a:rPr lang="nl-NL"/>
              <a:t>Tekststijl van het model bewerken
Tweede niveau
Derde niveau
Vierde niveau
Vijfde niveau</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8/9/20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Content Placeholder 2"/>
          <p:cNvSpPr>
            <a:spLocks noGrp="1"/>
          </p:cNvSpPr>
          <p:nvPr>
            <p:ph idx="1"/>
          </p:nvPr>
        </p:nvSpPr>
        <p:spPr/>
        <p:txBody>
          <a:bodyPr/>
          <a:lstStyle/>
          <a:p>
            <a:pPr lvl="0"/>
            <a:r>
              <a:rPr lang="nl-NL"/>
              <a:t>Tekststijl van het model bewerken
Tweede niveau
Derde niveau
Vierde niveau
Vijfde niveau</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8/9/20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le 1"/>
          <p:cNvSpPr>
            <a:spLocks noGrp="1"/>
          </p:cNvSpPr>
          <p:nvPr>
            <p:ph type="title"/>
          </p:nvPr>
        </p:nvSpPr>
        <p:spPr>
          <a:xfrm>
            <a:off x="1141411" y="1419226"/>
            <a:ext cx="9906000" cy="2852737"/>
          </a:xfrm>
        </p:spPr>
        <p:txBody>
          <a:bodyPr anchor="b">
            <a:normAutofit/>
          </a:bodyPr>
          <a:lstStyle>
            <a:lvl1pPr>
              <a:defRPr sz="3600"/>
            </a:lvl1pPr>
          </a:lstStyle>
          <a:p>
            <a:r>
              <a:rPr lang="nl-NL"/>
              <a:t>Klik om stijl te bewerken</a:t>
            </a:r>
            <a:endParaRPr lang="en-US" dirty="0"/>
          </a:p>
        </p:txBody>
      </p:sp>
      <p:sp>
        <p:nvSpPr>
          <p:cNvPr id="3" name="Text Placeholder 2"/>
          <p:cNvSpPr>
            <a:spLocks noGrp="1"/>
          </p:cNvSpPr>
          <p:nvPr>
            <p:ph type="body" idx="1"/>
          </p:nvPr>
        </p:nvSpPr>
        <p:spPr>
          <a:xfrm>
            <a:off x="1141411" y="4424362"/>
            <a:ext cx="9906000" cy="1374776"/>
          </a:xfrm>
        </p:spPr>
        <p:txBody>
          <a:bodyPr>
            <a:normAutofit/>
          </a:bodyPr>
          <a:lstStyle>
            <a:lvl1pPr marL="0" indent="0">
              <a:buNone/>
              <a:defRPr sz="1800" cap="all" baseline="0">
                <a:solidFill>
                  <a:schemeClr val="tx1">
                    <a:tint val="75000"/>
                  </a:schemeClr>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Tekststijl van het model bewerken
Tweede niveau
Derde niveau
Vierde niveau
Vijfde niveau</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8/9/20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Content Placeholder 2"/>
          <p:cNvSpPr>
            <a:spLocks noGrp="1"/>
          </p:cNvSpPr>
          <p:nvPr>
            <p:ph sz="half" idx="1"/>
          </p:nvPr>
        </p:nvSpPr>
        <p:spPr>
          <a:xfrm>
            <a:off x="1141410" y="2249486"/>
            <a:ext cx="4878389" cy="3541714"/>
          </a:xfrm>
        </p:spPr>
        <p:txBody>
          <a:bodyPr/>
          <a:lstStyle/>
          <a:p>
            <a:pPr lvl="0"/>
            <a:r>
              <a:rPr lang="nl-NL"/>
              <a:t>Tekststijl van het model bewerken
Tweede niveau
Derde niveau
Vierde niveau
Vijfde niveau</a:t>
            </a:r>
            <a:endParaRPr lang="en-US" dirty="0"/>
          </a:p>
        </p:txBody>
      </p:sp>
      <p:sp>
        <p:nvSpPr>
          <p:cNvPr id="4" name="Content Placeholder 3"/>
          <p:cNvSpPr>
            <a:spLocks noGrp="1"/>
          </p:cNvSpPr>
          <p:nvPr>
            <p:ph sz="half" idx="2"/>
          </p:nvPr>
        </p:nvSpPr>
        <p:spPr>
          <a:xfrm>
            <a:off x="6172200" y="2249486"/>
            <a:ext cx="4875211" cy="3541714"/>
          </a:xfrm>
        </p:spPr>
        <p:txBody>
          <a:bodyPr/>
          <a:lstStyle/>
          <a:p>
            <a:pPr lvl="0"/>
            <a:r>
              <a:rPr lang="nl-NL"/>
              <a:t>Tekststijl van het model bewerken
Tweede niveau
Derde niveau
Vierde niveau
Vijfde niveau</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8/9/20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le 1"/>
          <p:cNvSpPr>
            <a:spLocks noGrp="1"/>
          </p:cNvSpPr>
          <p:nvPr>
            <p:ph type="title"/>
          </p:nvPr>
        </p:nvSpPr>
        <p:spPr>
          <a:xfrm>
            <a:off x="1141411" y="619126"/>
            <a:ext cx="9906000" cy="1477961"/>
          </a:xfrm>
        </p:spPr>
        <p:txBody>
          <a:bodyPr/>
          <a:lstStyle/>
          <a:p>
            <a:r>
              <a:rPr lang="nl-NL"/>
              <a:t>Klik om stijl te bewerken</a:t>
            </a:r>
            <a:endParaRPr lang="en-US" dirty="0"/>
          </a:p>
        </p:txBody>
      </p:sp>
      <p:sp>
        <p:nvSpPr>
          <p:cNvPr id="3" name="Text Placeholder 2"/>
          <p:cNvSpPr>
            <a:spLocks noGrp="1"/>
          </p:cNvSpPr>
          <p:nvPr>
            <p:ph type="body" idx="1"/>
          </p:nvPr>
        </p:nvSpPr>
        <p:spPr>
          <a:xfrm>
            <a:off x="1370019" y="2249486"/>
            <a:ext cx="4649783"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
Tweede niveau
Derde niveau
Vierde niveau
Vijfde niveau</a:t>
            </a:r>
            <a:endParaRPr lang="en-US" dirty="0"/>
          </a:p>
        </p:txBody>
      </p:sp>
      <p:sp>
        <p:nvSpPr>
          <p:cNvPr id="4" name="Content Placeholder 3"/>
          <p:cNvSpPr>
            <a:spLocks noGrp="1"/>
          </p:cNvSpPr>
          <p:nvPr>
            <p:ph sz="half" idx="2"/>
          </p:nvPr>
        </p:nvSpPr>
        <p:spPr>
          <a:xfrm>
            <a:off x="1141410" y="3073397"/>
            <a:ext cx="4878391" cy="2717801"/>
          </a:xfrm>
        </p:spPr>
        <p:txBody>
          <a:bodyPr/>
          <a:lstStyle/>
          <a:p>
            <a:pPr lvl="0"/>
            <a:r>
              <a:rPr lang="nl-NL"/>
              <a:t>Tekststijl van het model bewerken
Tweede niveau
Derde niveau
Vierde niveau
Vijfde niveau</a:t>
            </a:r>
            <a:endParaRPr lang="en-US" dirty="0"/>
          </a:p>
        </p:txBody>
      </p:sp>
      <p:sp>
        <p:nvSpPr>
          <p:cNvPr id="5" name="Text Placeholder 4"/>
          <p:cNvSpPr>
            <a:spLocks noGrp="1"/>
          </p:cNvSpPr>
          <p:nvPr>
            <p:ph type="body" sz="quarter" idx="3"/>
          </p:nvPr>
        </p:nvSpPr>
        <p:spPr>
          <a:xfrm>
            <a:off x="6400808" y="2249485"/>
            <a:ext cx="4646602"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
Tweede niveau
Derde niveau
Vierde niveau
Vijfde niveau</a:t>
            </a:r>
            <a:endParaRPr lang="en-US" dirty="0"/>
          </a:p>
        </p:txBody>
      </p:sp>
      <p:sp>
        <p:nvSpPr>
          <p:cNvPr id="6" name="Content Placeholder 5"/>
          <p:cNvSpPr>
            <a:spLocks noGrp="1"/>
          </p:cNvSpPr>
          <p:nvPr>
            <p:ph sz="quarter" idx="4"/>
          </p:nvPr>
        </p:nvSpPr>
        <p:spPr>
          <a:xfrm>
            <a:off x="6172200" y="3073397"/>
            <a:ext cx="4875210" cy="2717801"/>
          </a:xfrm>
        </p:spPr>
        <p:txBody>
          <a:bodyPr/>
          <a:lstStyle/>
          <a:p>
            <a:pPr lvl="0"/>
            <a:r>
              <a:rPr lang="nl-NL"/>
              <a:t>Tekststijl van het model bewerken
Tweede niveau
Derde niveau
Vierde niveau
Vijfde niveau</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8/9/20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8/9/20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8/9/20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1146705" y="609601"/>
            <a:ext cx="3856037" cy="1639884"/>
          </a:xfrm>
        </p:spPr>
        <p:txBody>
          <a:bodyPr anchor="b"/>
          <a:lstStyle>
            <a:lvl1pPr>
              <a:defRPr sz="3200"/>
            </a:lvl1pPr>
          </a:lstStyle>
          <a:p>
            <a:r>
              <a:rPr lang="nl-NL"/>
              <a:t>Klik om stijl te bewerken</a:t>
            </a:r>
            <a:endParaRPr lang="en-US" dirty="0"/>
          </a:p>
        </p:txBody>
      </p:sp>
      <p:sp>
        <p:nvSpPr>
          <p:cNvPr id="3" name="Content Placeholder 2"/>
          <p:cNvSpPr>
            <a:spLocks noGrp="1"/>
          </p:cNvSpPr>
          <p:nvPr>
            <p:ph idx="1"/>
          </p:nvPr>
        </p:nvSpPr>
        <p:spPr>
          <a:xfrm>
            <a:off x="5156200" y="592666"/>
            <a:ext cx="5891209" cy="5198534"/>
          </a:xfrm>
        </p:spPr>
        <p:txBody>
          <a:bodyPr anchor="ctr"/>
          <a:lstStyle/>
          <a:p>
            <a:pPr lvl="0"/>
            <a:r>
              <a:rPr lang="nl-NL"/>
              <a:t>Tekststijl van het model bewerken
Tweede niveau
Derde niveau
Vierde niveau
Vijfde niveau</a:t>
            </a:r>
            <a:endParaRPr lang="en-US" dirty="0"/>
          </a:p>
        </p:txBody>
      </p:sp>
      <p:sp>
        <p:nvSpPr>
          <p:cNvPr id="4" name="Text Placeholder 3"/>
          <p:cNvSpPr>
            <a:spLocks noGrp="1"/>
          </p:cNvSpPr>
          <p:nvPr>
            <p:ph type="body" sz="half" idx="2"/>
          </p:nvPr>
        </p:nvSpPr>
        <p:spPr>
          <a:xfrm>
            <a:off x="1146705" y="2249486"/>
            <a:ext cx="3856037"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Tekststijl van het model bewerken
Tweede niveau
Derde niveau
Vierde niveau
Vijfde niveau</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8/9/20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1141413" y="609600"/>
            <a:ext cx="5934508" cy="1639886"/>
          </a:xfrm>
        </p:spPr>
        <p:txBody>
          <a:bodyPr anchor="b"/>
          <a:lstStyle>
            <a:lvl1pPr>
              <a:defRPr sz="3200"/>
            </a:lvl1pPr>
          </a:lstStyle>
          <a:p>
            <a:r>
              <a:rPr lang="nl-NL"/>
              <a:t>Klik om stijl te bewerken</a:t>
            </a:r>
            <a:endParaRPr lang="en-US" dirty="0"/>
          </a:p>
        </p:txBody>
      </p:sp>
      <p:sp>
        <p:nvSpPr>
          <p:cNvPr id="3" name="Picture Placeholder 2"/>
          <p:cNvSpPr>
            <a:spLocks noGrp="1" noChangeAspect="1"/>
          </p:cNvSpPr>
          <p:nvPr>
            <p:ph type="pic" idx="1"/>
          </p:nvPr>
        </p:nvSpPr>
        <p:spPr>
          <a:xfrm>
            <a:off x="7380721" y="609601"/>
            <a:ext cx="3666690" cy="5181599"/>
          </a:xfrm>
          <a:prstGeom prst="round2DiagRect">
            <a:avLst>
              <a:gd name="adj1" fmla="val 5608"/>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l-NL"/>
              <a:t>Klik op het pictogram als u een afbeelding wilt toevoegen</a:t>
            </a:r>
            <a:endParaRPr lang="en-US" dirty="0"/>
          </a:p>
        </p:txBody>
      </p:sp>
      <p:sp>
        <p:nvSpPr>
          <p:cNvPr id="4" name="Text Placeholder 3"/>
          <p:cNvSpPr>
            <a:spLocks noGrp="1"/>
          </p:cNvSpPr>
          <p:nvPr>
            <p:ph type="body" sz="half" idx="2"/>
          </p:nvPr>
        </p:nvSpPr>
        <p:spPr>
          <a:xfrm>
            <a:off x="1141410" y="2249486"/>
            <a:ext cx="5934511"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Tekststijl van het model bewerken
Tweede niveau
Derde niveau
Vierde niveau
Vijfde niveau</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8/9/20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2" descr="\\DROBO-FS\QuickDrops\JB\PPTX NG\Droplets\LightingOverlay.png"/>
          <p:cNvPicPr>
            <a:picLocks noChangeAspect="1" noChangeArrowheads="1"/>
          </p:cNvPicPr>
          <p:nvPr/>
        </p:nvPicPr>
        <p:blipFill>
          <a:blip r:embed="rId19">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 xmlns:a14="http://schemas.microsoft.com/office/drawing/2010/main">
                <a:solidFill>
                  <a:srgbClr val="FFFFFF"/>
                </a:solidFill>
              </a14:hiddenFill>
            </a:ext>
          </a:extLst>
        </p:spPr>
      </p:pic>
      <p:grpSp>
        <p:nvGrpSpPr>
          <p:cNvPr id="8" name="Group 7"/>
          <p:cNvGrpSpPr/>
          <p:nvPr/>
        </p:nvGrpSpPr>
        <p:grpSpPr>
          <a:xfrm>
            <a:off x="-14288" y="0"/>
            <a:ext cx="12053888" cy="6858001"/>
            <a:chOff x="-14288" y="0"/>
            <a:chExt cx="12053888" cy="6858001"/>
          </a:xfrm>
        </p:grpSpPr>
        <p:grpSp>
          <p:nvGrpSpPr>
            <p:cNvPr id="9" name="Group 8"/>
            <p:cNvGrpSpPr/>
            <p:nvPr/>
          </p:nvGrpSpPr>
          <p:grpSpPr>
            <a:xfrm>
              <a:off x="-14288" y="0"/>
              <a:ext cx="1220788" cy="6858001"/>
              <a:chOff x="-14288" y="0"/>
              <a:chExt cx="1220788" cy="6858001"/>
            </a:xfrm>
            <a:gradFill flip="none" rotWithShape="1">
              <a:gsLst>
                <a:gs pos="0">
                  <a:schemeClr val="tx2"/>
                </a:gs>
                <a:gs pos="100000">
                  <a:schemeClr val="bg2">
                    <a:lumMod val="60000"/>
                    <a:lumOff val="40000"/>
                  </a:schemeClr>
                </a:gs>
              </a:gsLst>
              <a:lin ang="5400000" scaled="0"/>
              <a:tileRect/>
            </a:gradFill>
          </p:grpSpPr>
          <p:sp>
            <p:nvSpPr>
              <p:cNvPr id="21" name="Rectangle 5"/>
              <p:cNvSpPr>
                <a:spLocks noChangeArrowheads="1"/>
              </p:cNvSpPr>
              <p:nvPr/>
            </p:nvSpPr>
            <p:spPr bwMode="auto">
              <a:xfrm>
                <a:off x="114300" y="4763"/>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22" name="Freeform 6"/>
              <p:cNvSpPr>
                <a:spLocks noEditPoints="1"/>
              </p:cNvSpPr>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3" name="Freeform 7"/>
              <p:cNvSpPr>
                <a:spLocks noEditPoints="1"/>
              </p:cNvSpPr>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4" name="Freeform 8"/>
              <p:cNvSpPr/>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5" name="Freeform 9"/>
              <p:cNvSpPr>
                <a:spLocks noEditPoints="1"/>
              </p:cNvSpPr>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6" name="Freeform 10"/>
              <p:cNvSpPr/>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7" name="Freeform 11"/>
              <p:cNvSpPr/>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8" name="Freeform 12"/>
              <p:cNvSpPr>
                <a:spLocks noEditPoints="1"/>
              </p:cNvSpPr>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9" name="Freeform 13"/>
              <p:cNvSpPr>
                <a:spLocks noEditPoints="1"/>
              </p:cNvSpPr>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0" name="Freeform 14"/>
              <p:cNvSpPr/>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1" name="Freeform 15"/>
              <p:cNvSpPr>
                <a:spLocks noEditPoints="1"/>
              </p:cNvSpPr>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2" name="Line 16"/>
              <p:cNvSpPr>
                <a:spLocks noChangeShapeType="1"/>
              </p:cNvSpPr>
              <p:nvPr/>
            </p:nvSpPr>
            <p:spPr bwMode="auto">
              <a:xfrm>
                <a:off x="-4763" y="9525"/>
                <a:ext cx="0" cy="0"/>
              </a:xfrm>
              <a:prstGeom prst="line">
                <a:avLst/>
              </a:prstGeom>
              <a:grpFill/>
              <a:ln w="15" cap="flat">
                <a:solidFill>
                  <a:srgbClr val="FFFFFF"/>
                </a:solidFill>
                <a:prstDash val="solid"/>
                <a:miter lim="800000"/>
                <a:headEnd/>
                <a:tailEnd/>
              </a:ln>
            </p:spPr>
          </p:sp>
          <p:sp>
            <p:nvSpPr>
              <p:cNvPr id="33" name="Freeform 17"/>
              <p:cNvSpPr/>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4" name="Freeform 18"/>
              <p:cNvSpPr/>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5" name="Freeform 19"/>
              <p:cNvSpPr/>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6" name="Freeform 20"/>
              <p:cNvSpPr>
                <a:spLocks noEditPoints="1"/>
              </p:cNvSpPr>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7" name="Rectangle 21"/>
              <p:cNvSpPr>
                <a:spLocks noChangeArrowheads="1"/>
              </p:cNvSpPr>
              <p:nvPr/>
            </p:nvSpPr>
            <p:spPr bwMode="auto">
              <a:xfrm>
                <a:off x="133350" y="4662488"/>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38" name="Freeform 22"/>
              <p:cNvSpPr/>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9" name="Freeform 23"/>
              <p:cNvSpPr>
                <a:spLocks noEditPoints="1"/>
              </p:cNvSpPr>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0" name="Freeform 24"/>
              <p:cNvSpPr/>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1" name="Freeform 25"/>
              <p:cNvSpPr>
                <a:spLocks noEditPoints="1"/>
              </p:cNvSpPr>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2" name="Freeform 26"/>
              <p:cNvSpPr/>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3" name="Freeform 27"/>
              <p:cNvSpPr/>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4" name="Freeform 28"/>
              <p:cNvSpPr>
                <a:spLocks noEditPoints="1"/>
              </p:cNvSpPr>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5" name="Freeform 29"/>
              <p:cNvSpPr>
                <a:spLocks noEditPoints="1"/>
              </p:cNvSpPr>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6" name="Freeform 30"/>
              <p:cNvSpPr/>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7" name="Freeform 31"/>
              <p:cNvSpPr>
                <a:spLocks noEditPoints="1"/>
              </p:cNvSpPr>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grpSp>
        <p:grpSp>
          <p:nvGrpSpPr>
            <p:cNvPr id="10" name="Group 9"/>
            <p:cNvGrpSpPr/>
            <p:nvPr/>
          </p:nvGrpSpPr>
          <p:grpSpPr>
            <a:xfrm>
              <a:off x="11364912" y="0"/>
              <a:ext cx="674688" cy="6848476"/>
              <a:chOff x="11364912" y="0"/>
              <a:chExt cx="674688" cy="6848476"/>
            </a:xfrm>
            <a:gradFill flip="none" rotWithShape="1">
              <a:gsLst>
                <a:gs pos="0">
                  <a:schemeClr val="tx2">
                    <a:alpha val="80000"/>
                  </a:schemeClr>
                </a:gs>
                <a:gs pos="100000">
                  <a:schemeClr val="bg2">
                    <a:lumMod val="60000"/>
                    <a:lumOff val="40000"/>
                    <a:alpha val="60000"/>
                  </a:schemeClr>
                </a:gs>
              </a:gsLst>
              <a:lin ang="5400000" scaled="0"/>
              <a:tileRect/>
            </a:gradFill>
          </p:grpSpPr>
          <p:sp>
            <p:nvSpPr>
              <p:cNvPr id="11" name="Freeform 32"/>
              <p:cNvSpPr/>
              <p:nvPr/>
            </p:nvSpPr>
            <p:spPr bwMode="auto">
              <a:xfrm>
                <a:off x="11483975"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2" name="Freeform 33"/>
              <p:cNvSpPr>
                <a:spLocks noEditPoints="1"/>
              </p:cNvSpPr>
              <p:nvPr/>
            </p:nvSpPr>
            <p:spPr bwMode="auto">
              <a:xfrm>
                <a:off x="11364912"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3" name="Freeform 34"/>
              <p:cNvSpPr>
                <a:spLocks noEditPoints="1"/>
              </p:cNvSpPr>
              <p:nvPr/>
            </p:nvSpPr>
            <p:spPr bwMode="auto">
              <a:xfrm>
                <a:off x="11631612"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4" name="Freeform 35"/>
              <p:cNvSpPr/>
              <p:nvPr/>
            </p:nvSpPr>
            <p:spPr bwMode="auto">
              <a:xfrm>
                <a:off x="11531600"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5" name="Freeform 36"/>
              <p:cNvSpPr>
                <a:spLocks noEditPoints="1"/>
              </p:cNvSpPr>
              <p:nvPr/>
            </p:nvSpPr>
            <p:spPr bwMode="auto">
              <a:xfrm>
                <a:off x="11772900"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6" name="Freeform 37"/>
              <p:cNvSpPr/>
              <p:nvPr/>
            </p:nvSpPr>
            <p:spPr bwMode="auto">
              <a:xfrm>
                <a:off x="11710987"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7" name="Freeform 38"/>
              <p:cNvSpPr>
                <a:spLocks noEditPoints="1"/>
              </p:cNvSpPr>
              <p:nvPr/>
            </p:nvSpPr>
            <p:spPr bwMode="auto">
              <a:xfrm>
                <a:off x="11636375"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8" name="Freeform 39"/>
              <p:cNvSpPr/>
              <p:nvPr/>
            </p:nvSpPr>
            <p:spPr bwMode="auto">
              <a:xfrm>
                <a:off x="11441112"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9" name="Freeform 40"/>
              <p:cNvSpPr>
                <a:spLocks noEditPoints="1"/>
              </p:cNvSpPr>
              <p:nvPr/>
            </p:nvSpPr>
            <p:spPr bwMode="auto">
              <a:xfrm>
                <a:off x="11849100"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0" name="Rectangle 41"/>
              <p:cNvSpPr>
                <a:spLocks noChangeArrowheads="1"/>
              </p:cNvSpPr>
              <p:nvPr/>
            </p:nvSpPr>
            <p:spPr bwMode="auto">
              <a:xfrm>
                <a:off x="11939587" y="6596063"/>
                <a:ext cx="23813" cy="252413"/>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grpSp>
      </p:grpSp>
      <p:sp>
        <p:nvSpPr>
          <p:cNvPr id="2" name="Title Placeholder 1"/>
          <p:cNvSpPr>
            <a:spLocks noGrp="1"/>
          </p:cNvSpPr>
          <p:nvPr>
            <p:ph type="title"/>
          </p:nvPr>
        </p:nvSpPr>
        <p:spPr>
          <a:xfrm>
            <a:off x="1141413" y="618518"/>
            <a:ext cx="9905998" cy="1478570"/>
          </a:xfrm>
          <a:prstGeom prst="rect">
            <a:avLst/>
          </a:prstGeom>
        </p:spPr>
        <p:txBody>
          <a:bodyPr vert="horz" lIns="91440" tIns="45720" rIns="91440" bIns="45720" rtlCol="0" anchor="ctr">
            <a:normAutofit/>
          </a:bodyPr>
          <a:lstStyle/>
          <a:p>
            <a:endParaRPr lang="en-US" dirty="0"/>
          </a:p>
        </p:txBody>
      </p:sp>
      <p:sp>
        <p:nvSpPr>
          <p:cNvPr id="3" name="Text Placeholder 2"/>
          <p:cNvSpPr>
            <a:spLocks noGrp="1"/>
          </p:cNvSpPr>
          <p:nvPr>
            <p:ph type="body" idx="1"/>
          </p:nvPr>
        </p:nvSpPr>
        <p:spPr>
          <a:xfrm>
            <a:off x="1141412" y="2249487"/>
            <a:ext cx="9905999" cy="3541714"/>
          </a:xfrm>
          <a:prstGeom prst="rect">
            <a:avLst/>
          </a:prstGeom>
        </p:spPr>
        <p:txBody>
          <a:bodyPr vert="horz" lIns="91440" tIns="45720" rIns="91440" bIns="45720" rtlCol="0">
            <a:normAutofit/>
          </a:bodyPr>
          <a:lstStyle/>
          <a:p>
            <a:pPr lvl="0"/>
            <a:r>
              <a:rPr lang="nl-NL"/>
              <a:t>Tekststijl van het model bewerken
Tweede niveau
Derde niveau
Vierde niveau
Vijfde niveau</a:t>
            </a:r>
            <a:endParaRPr lang="en-US" dirty="0"/>
          </a:p>
        </p:txBody>
      </p:sp>
      <p:sp>
        <p:nvSpPr>
          <p:cNvPr id="4" name="Date Placeholder 3"/>
          <p:cNvSpPr>
            <a:spLocks noGrp="1"/>
          </p:cNvSpPr>
          <p:nvPr>
            <p:ph type="dt" sz="half" idx="2"/>
          </p:nvPr>
        </p:nvSpPr>
        <p:spPr>
          <a:xfrm>
            <a:off x="7456921" y="5883276"/>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8A87A34-81AB-432B-8DAE-1953F412C126}" type="datetimeFigureOut">
              <a:rPr lang="en-US" dirty="0"/>
              <a:pPr/>
              <a:t>8/9/20</a:t>
            </a:fld>
            <a:endParaRPr lang="en-US" dirty="0"/>
          </a:p>
        </p:txBody>
      </p:sp>
      <p:sp>
        <p:nvSpPr>
          <p:cNvPr id="5" name="Footer Placeholder 4"/>
          <p:cNvSpPr>
            <a:spLocks noGrp="1"/>
          </p:cNvSpPr>
          <p:nvPr>
            <p:ph type="ftr" sz="quarter" idx="3"/>
          </p:nvPr>
        </p:nvSpPr>
        <p:spPr>
          <a:xfrm>
            <a:off x="1141411" y="5883275"/>
            <a:ext cx="6239309" cy="365125"/>
          </a:xfrm>
          <a:prstGeom prst="rect">
            <a:avLst/>
          </a:prstGeom>
        </p:spPr>
        <p:txBody>
          <a:bodyPr vert="horz" lIns="91440" tIns="45720" rIns="91440" bIns="45720" rtlCol="0" anchor="ctr"/>
          <a:lstStyle>
            <a:lvl1pPr algn="l">
              <a:defRPr sz="1050" cap="all" baseline="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276321" y="5883274"/>
            <a:ext cx="771089"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6D22F896-40B5-4ADD-8801-0D06FADFA095}" type="slidenum">
              <a:rPr lang="en-US" dirty="0"/>
              <a:pPr/>
              <a:t>‹nr.›</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l" defTabSz="914400" rtl="0" eaLnBrk="1" latinLnBrk="0" hangingPunct="1">
        <a:lnSpc>
          <a:spcPct val="90000"/>
        </a:lnSpc>
        <a:spcBef>
          <a:spcPct val="0"/>
        </a:spcBef>
        <a:buNone/>
        <a:defRPr sz="3600" kern="1200" cap="all"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SzPct val="125000"/>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SzPct val="125000"/>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SzPct val="125000"/>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www.kamtoerisme.be/"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19C6FE3-B9DE-B242-995A-7950C1290D6E}"/>
              </a:ext>
            </a:extLst>
          </p:cNvPr>
          <p:cNvSpPr>
            <a:spLocks noGrp="1"/>
          </p:cNvSpPr>
          <p:nvPr>
            <p:ph type="ctrTitle"/>
          </p:nvPr>
        </p:nvSpPr>
        <p:spPr/>
        <p:txBody>
          <a:bodyPr/>
          <a:lstStyle/>
          <a:p>
            <a:r>
              <a:rPr lang="nl-BE" dirty="0"/>
              <a:t>De spelers van het toeristisch veld</a:t>
            </a:r>
          </a:p>
        </p:txBody>
      </p:sp>
      <p:sp>
        <p:nvSpPr>
          <p:cNvPr id="3" name="Ondertitel 2">
            <a:extLst>
              <a:ext uri="{FF2B5EF4-FFF2-40B4-BE49-F238E27FC236}">
                <a16:creationId xmlns:a16="http://schemas.microsoft.com/office/drawing/2014/main" id="{618FE4BF-C183-E64D-9ABB-D7772320F291}"/>
              </a:ext>
            </a:extLst>
          </p:cNvPr>
          <p:cNvSpPr>
            <a:spLocks noGrp="1"/>
          </p:cNvSpPr>
          <p:nvPr>
            <p:ph type="subTitle" idx="1"/>
          </p:nvPr>
        </p:nvSpPr>
        <p:spPr/>
        <p:txBody>
          <a:bodyPr/>
          <a:lstStyle/>
          <a:p>
            <a:endParaRPr lang="nl-BE" dirty="0"/>
          </a:p>
          <a:p>
            <a:endParaRPr lang="nl-BE" dirty="0"/>
          </a:p>
        </p:txBody>
      </p:sp>
    </p:spTree>
    <p:extLst>
      <p:ext uri="{BB962C8B-B14F-4D97-AF65-F5344CB8AC3E}">
        <p14:creationId xmlns:p14="http://schemas.microsoft.com/office/powerpoint/2010/main" val="167473568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a:extLst>
              <a:ext uri="{FF2B5EF4-FFF2-40B4-BE49-F238E27FC236}">
                <a16:creationId xmlns:a16="http://schemas.microsoft.com/office/drawing/2014/main" id="{A86221C8-9BC4-4442-BAA9-4B4830FC8E6D}"/>
              </a:ext>
            </a:extLst>
          </p:cNvPr>
          <p:cNvSpPr>
            <a:spLocks noGrp="1"/>
          </p:cNvSpPr>
          <p:nvPr>
            <p:ph idx="1"/>
          </p:nvPr>
        </p:nvSpPr>
        <p:spPr>
          <a:xfrm>
            <a:off x="1270000" y="692149"/>
            <a:ext cx="9905999" cy="4711123"/>
          </a:xfrm>
        </p:spPr>
        <p:txBody>
          <a:bodyPr>
            <a:normAutofit fontScale="55000" lnSpcReduction="20000"/>
          </a:bodyPr>
          <a:lstStyle/>
          <a:p>
            <a:r>
              <a:rPr lang="nl-BE" sz="4000" dirty="0"/>
              <a:t>b) De menselijke factoren: eigenschappen van een gebied die niet speciaal met het oog op toerisme ontwikkeld zijn:</a:t>
            </a:r>
          </a:p>
          <a:p>
            <a:pPr>
              <a:buFontTx/>
              <a:buChar char="-"/>
            </a:pPr>
            <a:r>
              <a:rPr lang="nl-BE" sz="4000" dirty="0"/>
              <a:t>historische, culturele en technische bezienswaardigheden: kastelen, musea, huizen, bruggen, dammen</a:t>
            </a:r>
          </a:p>
          <a:p>
            <a:pPr>
              <a:buFontTx/>
              <a:buChar char="-"/>
            </a:pPr>
            <a:r>
              <a:rPr lang="nl-BE" sz="4000" dirty="0"/>
              <a:t>De cultuur van een volk: leefwijze, gastronomie, folklore en klederdrachten </a:t>
            </a:r>
          </a:p>
          <a:p>
            <a:pPr>
              <a:buFontTx/>
              <a:buChar char="-"/>
            </a:pPr>
            <a:r>
              <a:rPr lang="nl-BE" sz="4000" dirty="0"/>
              <a:t>Evenementen : beurzen, festivals, sportieve gebeurtenissen</a:t>
            </a:r>
          </a:p>
          <a:p>
            <a:pPr>
              <a:buFontTx/>
              <a:buChar char="-"/>
            </a:pPr>
            <a:r>
              <a:rPr lang="nl-BE" sz="4000" dirty="0"/>
              <a:t>Historische banden tussen landen : Nederland en de Nederlandse Antillen, …</a:t>
            </a:r>
          </a:p>
          <a:p>
            <a:pPr>
              <a:buFontTx/>
              <a:buChar char="-"/>
            </a:pPr>
            <a:r>
              <a:rPr lang="nl-BE" sz="4000" dirty="0"/>
              <a:t>Godsdienstige factoren: bedevaartsoorden: Lourdes, Compostela, Mekka</a:t>
            </a:r>
          </a:p>
          <a:p>
            <a:pPr>
              <a:buFontTx/>
              <a:buChar char="-"/>
            </a:pPr>
            <a:r>
              <a:rPr lang="nl-BE" sz="4000" dirty="0"/>
              <a:t>Politieke factoren: visumvoorwaarden, regeerregime</a:t>
            </a:r>
          </a:p>
          <a:p>
            <a:pPr>
              <a:buFontTx/>
              <a:buChar char="-"/>
            </a:pPr>
            <a:r>
              <a:rPr lang="nl-BE" sz="4000" dirty="0"/>
              <a:t>Economische factoren:prijzen van producten                       </a:t>
            </a:r>
          </a:p>
          <a:p>
            <a:pPr marL="0" indent="0">
              <a:buNone/>
            </a:pPr>
            <a:endParaRPr lang="nl-BE" dirty="0"/>
          </a:p>
        </p:txBody>
      </p:sp>
    </p:spTree>
    <p:extLst>
      <p:ext uri="{BB962C8B-B14F-4D97-AF65-F5344CB8AC3E}">
        <p14:creationId xmlns:p14="http://schemas.microsoft.com/office/powerpoint/2010/main" val="31172894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a:extLst>
              <a:ext uri="{FF2B5EF4-FFF2-40B4-BE49-F238E27FC236}">
                <a16:creationId xmlns:a16="http://schemas.microsoft.com/office/drawing/2014/main" id="{9E977AA1-9220-4647-B10C-F939454BE4B6}"/>
              </a:ext>
            </a:extLst>
          </p:cNvPr>
          <p:cNvSpPr>
            <a:spLocks noGrp="1"/>
          </p:cNvSpPr>
          <p:nvPr>
            <p:ph idx="1"/>
          </p:nvPr>
        </p:nvSpPr>
        <p:spPr>
          <a:xfrm>
            <a:off x="1171575" y="1200150"/>
            <a:ext cx="9875836" cy="4591051"/>
          </a:xfrm>
        </p:spPr>
        <p:txBody>
          <a:bodyPr/>
          <a:lstStyle/>
          <a:p>
            <a:r>
              <a:rPr lang="nl-BE" dirty="0"/>
              <a:t>c)De aanwezigheid van speciale toeristische attracties: pretparken zoals Disneyland, Efteling, skipistes, indoorvoorzieningen, dierentuinen, boottochten, citygolf, citygame, zwembaden,…</a:t>
            </a:r>
          </a:p>
          <a:p>
            <a:r>
              <a:rPr lang="nl-BE" dirty="0"/>
              <a:t>d) de algemene infrastructuur van een gebied: verkeersvoorzieningen, luchthaven, politiekantoren, banken, communicatienetwerken,ziekenhuizen.</a:t>
            </a:r>
          </a:p>
          <a:p>
            <a:endParaRPr lang="nl-BE" dirty="0"/>
          </a:p>
        </p:txBody>
      </p:sp>
    </p:spTree>
    <p:extLst>
      <p:ext uri="{BB962C8B-B14F-4D97-AF65-F5344CB8AC3E}">
        <p14:creationId xmlns:p14="http://schemas.microsoft.com/office/powerpoint/2010/main" val="11644669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A7BCAE3-558C-9644-BC78-2A2AA3529866}"/>
              </a:ext>
            </a:extLst>
          </p:cNvPr>
          <p:cNvSpPr>
            <a:spLocks noGrp="1"/>
          </p:cNvSpPr>
          <p:nvPr>
            <p:ph type="title"/>
          </p:nvPr>
        </p:nvSpPr>
        <p:spPr/>
        <p:txBody>
          <a:bodyPr/>
          <a:lstStyle/>
          <a:p>
            <a:r>
              <a:rPr lang="nl-BE" dirty="0"/>
              <a:t>VAKTerminologie=DEFINITIES</a:t>
            </a:r>
          </a:p>
        </p:txBody>
      </p:sp>
      <p:sp>
        <p:nvSpPr>
          <p:cNvPr id="3" name="Tijdelijke aanduiding voor inhoud 2">
            <a:extLst>
              <a:ext uri="{FF2B5EF4-FFF2-40B4-BE49-F238E27FC236}">
                <a16:creationId xmlns:a16="http://schemas.microsoft.com/office/drawing/2014/main" id="{3FBED9DB-C23C-7E4D-88F3-979CFDC1D32A}"/>
              </a:ext>
            </a:extLst>
          </p:cNvPr>
          <p:cNvSpPr>
            <a:spLocks noGrp="1"/>
          </p:cNvSpPr>
          <p:nvPr>
            <p:ph idx="1"/>
          </p:nvPr>
        </p:nvSpPr>
        <p:spPr/>
        <p:txBody>
          <a:bodyPr>
            <a:normAutofit fontScale="92500" lnSpcReduction="20000"/>
          </a:bodyPr>
          <a:lstStyle/>
          <a:p>
            <a:pPr marL="0" indent="0">
              <a:buNone/>
            </a:pPr>
            <a:r>
              <a:rPr lang="nl-BE" dirty="0"/>
              <a:t>-Het intermediair kader: Alle organisaties/bedrijven die het de toerist mogelijk maken het toeristisch product te consumeren.</a:t>
            </a:r>
          </a:p>
          <a:p>
            <a:pPr marL="0" indent="0">
              <a:buNone/>
            </a:pPr>
            <a:r>
              <a:rPr lang="nl-BE" dirty="0"/>
              <a:t>-Reisbureau: houdt zich bezig met de verkoop van reizen.</a:t>
            </a:r>
          </a:p>
          <a:p>
            <a:pPr marL="0" indent="0">
              <a:buNone/>
            </a:pPr>
            <a:r>
              <a:rPr lang="nl-BE" dirty="0"/>
              <a:t>-Touroperator: stelt reizen samen (pakketreizen) en verkoopt deze rechtstreeks of via de reisagent aan de consument. Er zijn 2 soorten T.O’s: algemene en gespecialiseerde. Algemene verkopen alle soorten reizen naar alle bestemmingen in de wereld met elk mogelijk vervoermiddel en voor alle doelgroepen: bv. TUI</a:t>
            </a:r>
          </a:p>
          <a:p>
            <a:pPr marL="0" indent="0">
              <a:buNone/>
            </a:pPr>
            <a:r>
              <a:rPr lang="nl-BE" dirty="0"/>
              <a:t>Gespecialiseerde: 1 soort vervoermiddel/doelgroep/bestemming bv. Jongerenvakanties.be</a:t>
            </a:r>
          </a:p>
          <a:p>
            <a:pPr marL="0" indent="0">
              <a:buNone/>
            </a:pPr>
            <a:endParaRPr lang="nl-BE" dirty="0"/>
          </a:p>
          <a:p>
            <a:pPr marL="0" indent="0">
              <a:buNone/>
            </a:pPr>
            <a:endParaRPr lang="nl-BE" dirty="0"/>
          </a:p>
        </p:txBody>
      </p:sp>
    </p:spTree>
    <p:extLst>
      <p:ext uri="{BB962C8B-B14F-4D97-AF65-F5344CB8AC3E}">
        <p14:creationId xmlns:p14="http://schemas.microsoft.com/office/powerpoint/2010/main" val="2391964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07C1190-6EBB-9F41-AEF2-C6EA148454C7}"/>
              </a:ext>
            </a:extLst>
          </p:cNvPr>
          <p:cNvSpPr>
            <a:spLocks noGrp="1"/>
          </p:cNvSpPr>
          <p:nvPr>
            <p:ph type="title"/>
          </p:nvPr>
        </p:nvSpPr>
        <p:spPr/>
        <p:txBody>
          <a:bodyPr/>
          <a:lstStyle/>
          <a:p>
            <a:r>
              <a:rPr lang="nl-BE" dirty="0"/>
              <a:t>VAKTERMINOLOGIE=DEFINITIES</a:t>
            </a:r>
          </a:p>
        </p:txBody>
      </p:sp>
      <p:sp>
        <p:nvSpPr>
          <p:cNvPr id="3" name="Tijdelijke aanduiding voor inhoud 2">
            <a:extLst>
              <a:ext uri="{FF2B5EF4-FFF2-40B4-BE49-F238E27FC236}">
                <a16:creationId xmlns:a16="http://schemas.microsoft.com/office/drawing/2014/main" id="{06BBC4F2-8854-A04C-95FF-96EF43D71359}"/>
              </a:ext>
            </a:extLst>
          </p:cNvPr>
          <p:cNvSpPr>
            <a:spLocks noGrp="1"/>
          </p:cNvSpPr>
          <p:nvPr>
            <p:ph idx="1"/>
          </p:nvPr>
        </p:nvSpPr>
        <p:spPr/>
        <p:txBody>
          <a:bodyPr>
            <a:normAutofit fontScale="92500" lnSpcReduction="10000"/>
          </a:bodyPr>
          <a:lstStyle/>
          <a:p>
            <a:r>
              <a:rPr lang="nl-BE" dirty="0"/>
              <a:t>Verkeersbureau of buitenlandse toeristische dienst: de vestiging van een buitenlandse vertegnwoordiging in een land. Zij promoten hun land. Het zijn overheidsinstellingen, ze hangen af van een ambassade of consulaat.</a:t>
            </a:r>
          </a:p>
          <a:p>
            <a:r>
              <a:rPr lang="nl-BE" dirty="0"/>
              <a:t>VVV: een toeristisch infokantoor/winkel in een stad: zij geven alleen info over die bepaalde stad/streek.</a:t>
            </a:r>
          </a:p>
          <a:p>
            <a:r>
              <a:rPr lang="nl-BE" dirty="0"/>
              <a:t>Toerisme Vlaanderen: een overheidsinstelling met als opdracht het promoten van het toerisme in Vlaanderen om de toeristen te stimuleren naar Vlaanderen te komen. In Wallonië wordt dit door het O.P.T. (Office du promotion de tourisme) gedaan.</a:t>
            </a:r>
          </a:p>
          <a:p>
            <a:endParaRPr lang="nl-BE" dirty="0"/>
          </a:p>
        </p:txBody>
      </p:sp>
    </p:spTree>
    <p:extLst>
      <p:ext uri="{BB962C8B-B14F-4D97-AF65-F5344CB8AC3E}">
        <p14:creationId xmlns:p14="http://schemas.microsoft.com/office/powerpoint/2010/main" val="234933518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DD7C93E-DEDC-604F-9AB5-9FDBE51528B3}"/>
              </a:ext>
            </a:extLst>
          </p:cNvPr>
          <p:cNvSpPr>
            <a:spLocks noGrp="1"/>
          </p:cNvSpPr>
          <p:nvPr>
            <p:ph type="title"/>
          </p:nvPr>
        </p:nvSpPr>
        <p:spPr/>
        <p:txBody>
          <a:bodyPr/>
          <a:lstStyle/>
          <a:p>
            <a:r>
              <a:rPr lang="nl-BE" dirty="0"/>
              <a:t>TOEPASSINGEN: TEKSTEN/OPDRACHTEN WEBSITE</a:t>
            </a:r>
          </a:p>
        </p:txBody>
      </p:sp>
      <p:sp>
        <p:nvSpPr>
          <p:cNvPr id="3" name="Tijdelijke aanduiding voor inhoud 2">
            <a:extLst>
              <a:ext uri="{FF2B5EF4-FFF2-40B4-BE49-F238E27FC236}">
                <a16:creationId xmlns:a16="http://schemas.microsoft.com/office/drawing/2014/main" id="{93C4C4DA-B46B-A548-8A05-C6F9665AF608}"/>
              </a:ext>
            </a:extLst>
          </p:cNvPr>
          <p:cNvSpPr>
            <a:spLocks noGrp="1"/>
          </p:cNvSpPr>
          <p:nvPr>
            <p:ph idx="1"/>
          </p:nvPr>
        </p:nvSpPr>
        <p:spPr/>
        <p:txBody>
          <a:bodyPr/>
          <a:lstStyle/>
          <a:p>
            <a:r>
              <a:rPr lang="nl-BE" dirty="0">
                <a:hlinkClick r:id="rId2"/>
              </a:rPr>
              <a:t>www.kamtoerisme.be</a:t>
            </a:r>
            <a:endParaRPr lang="nl-BE" dirty="0"/>
          </a:p>
          <a:p>
            <a:r>
              <a:rPr lang="nl-BE" dirty="0"/>
              <a:t>De onderdelen van het toeristisch product (VVAA concept): toepassingen</a:t>
            </a:r>
          </a:p>
        </p:txBody>
      </p:sp>
    </p:spTree>
    <p:extLst>
      <p:ext uri="{BB962C8B-B14F-4D97-AF65-F5344CB8AC3E}">
        <p14:creationId xmlns:p14="http://schemas.microsoft.com/office/powerpoint/2010/main" val="36224677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4CD49C4-A04E-EF4C-80B3-F421FE154829}"/>
              </a:ext>
            </a:extLst>
          </p:cNvPr>
          <p:cNvSpPr>
            <a:spLocks noGrp="1"/>
          </p:cNvSpPr>
          <p:nvPr>
            <p:ph type="title"/>
          </p:nvPr>
        </p:nvSpPr>
        <p:spPr/>
        <p:txBody>
          <a:bodyPr/>
          <a:lstStyle/>
          <a:p>
            <a:r>
              <a:rPr lang="nl-BE" dirty="0"/>
              <a:t>LEERPLANDOELSTELLINGEN</a:t>
            </a:r>
          </a:p>
        </p:txBody>
      </p:sp>
      <p:sp>
        <p:nvSpPr>
          <p:cNvPr id="3" name="Tijdelijke aanduiding voor inhoud 2">
            <a:extLst>
              <a:ext uri="{FF2B5EF4-FFF2-40B4-BE49-F238E27FC236}">
                <a16:creationId xmlns:a16="http://schemas.microsoft.com/office/drawing/2014/main" id="{8801B45C-EE2B-2F44-ACA9-F6BBE60B2F18}"/>
              </a:ext>
            </a:extLst>
          </p:cNvPr>
          <p:cNvSpPr>
            <a:spLocks noGrp="1"/>
          </p:cNvSpPr>
          <p:nvPr>
            <p:ph idx="1"/>
          </p:nvPr>
        </p:nvSpPr>
        <p:spPr/>
        <p:txBody>
          <a:bodyPr/>
          <a:lstStyle/>
          <a:p>
            <a:endParaRPr lang="nl-BE" dirty="0"/>
          </a:p>
          <a:p>
            <a:r>
              <a:rPr lang="nl-BE" dirty="0"/>
              <a:t>LPD 1: de lln. kunnen de onderdelen van een toeristisch product herkennen.</a:t>
            </a:r>
          </a:p>
          <a:p>
            <a:r>
              <a:rPr lang="nl-BE" dirty="0"/>
              <a:t>LPD 2: de lln. kunnen de verschillen herkennen tussen toeristische producten en diensten in relatie tot het soort toerist</a:t>
            </a:r>
          </a:p>
          <a:p>
            <a:r>
              <a:rPr lang="nl-BE" dirty="0"/>
              <a:t>LPD 3: de lln. kunnen de private en publieke spelers op het toeristisch veld toelichten in relatie tot de onderdelen van het toeristisch product.</a:t>
            </a:r>
          </a:p>
          <a:p>
            <a:pPr marL="0" indent="0">
              <a:buNone/>
            </a:pPr>
            <a:endParaRPr lang="nl-BE" dirty="0"/>
          </a:p>
        </p:txBody>
      </p:sp>
    </p:spTree>
    <p:extLst>
      <p:ext uri="{BB962C8B-B14F-4D97-AF65-F5344CB8AC3E}">
        <p14:creationId xmlns:p14="http://schemas.microsoft.com/office/powerpoint/2010/main" val="35385870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4A47220-4B03-0547-B16F-EECC27F107D0}"/>
              </a:ext>
            </a:extLst>
          </p:cNvPr>
          <p:cNvSpPr>
            <a:spLocks noGrp="1"/>
          </p:cNvSpPr>
          <p:nvPr>
            <p:ph type="title"/>
          </p:nvPr>
        </p:nvSpPr>
        <p:spPr/>
        <p:txBody>
          <a:bodyPr>
            <a:normAutofit fontScale="90000"/>
          </a:bodyPr>
          <a:lstStyle/>
          <a:p>
            <a:r>
              <a:rPr lang="nl-BE" dirty="0"/>
              <a:t>Definities: Wat houden de begrippen verblijfstoerisme, dagtoerisme en recreatie in?</a:t>
            </a:r>
          </a:p>
        </p:txBody>
      </p:sp>
      <p:sp>
        <p:nvSpPr>
          <p:cNvPr id="3" name="Tijdelijke aanduiding voor inhoud 2">
            <a:extLst>
              <a:ext uri="{FF2B5EF4-FFF2-40B4-BE49-F238E27FC236}">
                <a16:creationId xmlns:a16="http://schemas.microsoft.com/office/drawing/2014/main" id="{39FF2DBA-5058-AC49-864B-8419908821B5}"/>
              </a:ext>
            </a:extLst>
          </p:cNvPr>
          <p:cNvSpPr>
            <a:spLocks noGrp="1"/>
          </p:cNvSpPr>
          <p:nvPr>
            <p:ph idx="1"/>
          </p:nvPr>
        </p:nvSpPr>
        <p:spPr/>
        <p:txBody>
          <a:bodyPr>
            <a:normAutofit fontScale="92500" lnSpcReduction="20000"/>
          </a:bodyPr>
          <a:lstStyle/>
          <a:p>
            <a:r>
              <a:rPr lang="nl-BE" dirty="0"/>
              <a:t>Wat is vrije tijd? De tijd die overblijft als aan allerlei noodzakelijke verplichtingen is voldaan.</a:t>
            </a:r>
          </a:p>
          <a:p>
            <a:r>
              <a:rPr lang="nl-BE" dirty="0"/>
              <a:t>Wat bedoelt men met noodzakelijke verplichtingen? Het zijn de verplichtingen die nodig zijn om te overleven: werken, studeren, eten , persoonlijke verzorging, slapen. Toch is de overblijvende tijd niet helemaal vrij, denk maar aan familiebezoek bijvoorbeeld.</a:t>
            </a:r>
          </a:p>
          <a:p>
            <a:r>
              <a:rPr lang="nl-BE" dirty="0"/>
              <a:t>Hoe kunnen we vrije tijd nu juister definiëren? Vrije tijd is die tijd die overblijft als aan allerlei noodzakelijke verplichtingen is voldaan  en die als vrij ervaren wordt.</a:t>
            </a:r>
          </a:p>
          <a:p>
            <a:r>
              <a:rPr lang="nl-BE" dirty="0"/>
              <a:t>Wat is vrijetijdsbesteding? Elk gedrag in de vrije tijd</a:t>
            </a:r>
          </a:p>
          <a:p>
            <a:endParaRPr lang="nl-BE" dirty="0"/>
          </a:p>
          <a:p>
            <a:endParaRPr lang="nl-BE" dirty="0"/>
          </a:p>
        </p:txBody>
      </p:sp>
    </p:spTree>
    <p:extLst>
      <p:ext uri="{BB962C8B-B14F-4D97-AF65-F5344CB8AC3E}">
        <p14:creationId xmlns:p14="http://schemas.microsoft.com/office/powerpoint/2010/main" val="38697809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a:extLst>
              <a:ext uri="{FF2B5EF4-FFF2-40B4-BE49-F238E27FC236}">
                <a16:creationId xmlns:a16="http://schemas.microsoft.com/office/drawing/2014/main" id="{1D90989E-6CA1-BE44-B0CC-3A39CA4880B3}"/>
              </a:ext>
            </a:extLst>
          </p:cNvPr>
          <p:cNvSpPr>
            <a:spLocks noGrp="1"/>
          </p:cNvSpPr>
          <p:nvPr>
            <p:ph idx="1"/>
          </p:nvPr>
        </p:nvSpPr>
        <p:spPr/>
        <p:txBody>
          <a:bodyPr/>
          <a:lstStyle/>
          <a:p>
            <a:r>
              <a:rPr lang="nl-BE" dirty="0"/>
              <a:t>Als nu aan vrijetijdsbesteding ook nog de DUUR en de PLAATS waar het zich afspeelt gekoppeld worden, kunnen we de begrippen toerisme en recreatie verduidelijken.</a:t>
            </a:r>
          </a:p>
          <a:p>
            <a:r>
              <a:rPr lang="nl-BE" dirty="0"/>
              <a:t>Dagrecreatie: als de vrije tijd in de eigen woonopgeving wordt besteed, zonder overnachting.</a:t>
            </a:r>
          </a:p>
          <a:p>
            <a:r>
              <a:rPr lang="nl-BE" dirty="0"/>
              <a:t>Verblijfsrecreatie: als de vrije tijd in de eigen omgeving wordt besteed met 1 of meerdere overnachtingen.</a:t>
            </a:r>
          </a:p>
          <a:p>
            <a:endParaRPr lang="nl-BE" dirty="0"/>
          </a:p>
        </p:txBody>
      </p:sp>
    </p:spTree>
    <p:extLst>
      <p:ext uri="{BB962C8B-B14F-4D97-AF65-F5344CB8AC3E}">
        <p14:creationId xmlns:p14="http://schemas.microsoft.com/office/powerpoint/2010/main" val="11764517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E927C91-E310-1C4B-9DF5-1CFC96091EFC}"/>
              </a:ext>
            </a:extLst>
          </p:cNvPr>
          <p:cNvSpPr>
            <a:spLocks noGrp="1"/>
          </p:cNvSpPr>
          <p:nvPr>
            <p:ph type="title"/>
          </p:nvPr>
        </p:nvSpPr>
        <p:spPr/>
        <p:txBody>
          <a:bodyPr>
            <a:normAutofit fontScale="90000"/>
          </a:bodyPr>
          <a:lstStyle/>
          <a:p>
            <a:br>
              <a:rPr lang="nl-BE" dirty="0"/>
            </a:br>
            <a:br>
              <a:rPr lang="nl-BE" dirty="0"/>
            </a:br>
            <a:br>
              <a:rPr lang="nl-BE" dirty="0"/>
            </a:br>
            <a:br>
              <a:rPr lang="nl-BE" dirty="0"/>
            </a:br>
            <a:br>
              <a:rPr lang="nl-BE" dirty="0"/>
            </a:br>
            <a:br>
              <a:rPr lang="nl-BE" dirty="0"/>
            </a:br>
            <a:br>
              <a:rPr lang="nl-BE" dirty="0"/>
            </a:br>
            <a:br>
              <a:rPr lang="nl-BE" dirty="0"/>
            </a:br>
            <a:br>
              <a:rPr lang="nl-BE" dirty="0"/>
            </a:br>
            <a:br>
              <a:rPr lang="nl-BE" dirty="0"/>
            </a:br>
            <a:br>
              <a:rPr lang="nl-BE" dirty="0"/>
            </a:br>
            <a:br>
              <a:rPr lang="nl-BE" dirty="0"/>
            </a:br>
            <a:br>
              <a:rPr lang="nl-BE" dirty="0"/>
            </a:br>
            <a:br>
              <a:rPr lang="nl-BE" dirty="0"/>
            </a:br>
            <a:br>
              <a:rPr lang="nl-BE" dirty="0"/>
            </a:br>
            <a:br>
              <a:rPr lang="nl-BE" dirty="0"/>
            </a:br>
            <a:endParaRPr lang="nl-BE" dirty="0"/>
          </a:p>
        </p:txBody>
      </p:sp>
      <p:sp>
        <p:nvSpPr>
          <p:cNvPr id="3" name="Tijdelijke aanduiding voor inhoud 2">
            <a:extLst>
              <a:ext uri="{FF2B5EF4-FFF2-40B4-BE49-F238E27FC236}">
                <a16:creationId xmlns:a16="http://schemas.microsoft.com/office/drawing/2014/main" id="{C8C8C648-E7B6-084B-830C-269E93F8236D}"/>
              </a:ext>
            </a:extLst>
          </p:cNvPr>
          <p:cNvSpPr>
            <a:spLocks noGrp="1"/>
          </p:cNvSpPr>
          <p:nvPr>
            <p:ph idx="1"/>
          </p:nvPr>
        </p:nvSpPr>
        <p:spPr/>
        <p:txBody>
          <a:bodyPr/>
          <a:lstStyle/>
          <a:p>
            <a:r>
              <a:rPr lang="nl-BE" dirty="0"/>
              <a:t>Dagtoerisme: het vrijetijdsgedrag dat buiten de eigen omgeving zich afspeelt en zonder een overnachting.</a:t>
            </a:r>
          </a:p>
          <a:p>
            <a:r>
              <a:rPr lang="nl-BE" dirty="0"/>
              <a:t>Verblijfstoerisme: het vrijetijdsgedrag dat buiten de eigen omgeving zich afspeelt, met 1 of meerdere overnachtingen.</a:t>
            </a:r>
          </a:p>
        </p:txBody>
      </p:sp>
    </p:spTree>
    <p:extLst>
      <p:ext uri="{BB962C8B-B14F-4D97-AF65-F5344CB8AC3E}">
        <p14:creationId xmlns:p14="http://schemas.microsoft.com/office/powerpoint/2010/main" val="39600157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a:extLst>
              <a:ext uri="{FF2B5EF4-FFF2-40B4-BE49-F238E27FC236}">
                <a16:creationId xmlns:a16="http://schemas.microsoft.com/office/drawing/2014/main" id="{11B148EF-0782-534D-B4AD-C43FC7051D8E}"/>
              </a:ext>
            </a:extLst>
          </p:cNvPr>
          <p:cNvSpPr>
            <a:spLocks noGrp="1"/>
          </p:cNvSpPr>
          <p:nvPr>
            <p:ph type="title"/>
          </p:nvPr>
        </p:nvSpPr>
        <p:spPr/>
        <p:txBody>
          <a:bodyPr>
            <a:normAutofit fontScale="90000"/>
          </a:bodyPr>
          <a:lstStyle/>
          <a:p>
            <a:r>
              <a:rPr lang="nl-BE" dirty="0"/>
              <a:t>Onderscheid tussen outgoing tourism,         incoming tourism, domestic tourism</a:t>
            </a:r>
            <a:br>
              <a:rPr lang="nl-BE" dirty="0"/>
            </a:br>
            <a:r>
              <a:rPr lang="nl-BE" dirty="0"/>
              <a:t>  </a:t>
            </a:r>
          </a:p>
        </p:txBody>
      </p:sp>
      <p:sp>
        <p:nvSpPr>
          <p:cNvPr id="3" name="Tijdelijke aanduiding voor inhoud 2">
            <a:extLst>
              <a:ext uri="{FF2B5EF4-FFF2-40B4-BE49-F238E27FC236}">
                <a16:creationId xmlns:a16="http://schemas.microsoft.com/office/drawing/2014/main" id="{07ABEDAE-E9B1-A54B-B8FB-D4F08A445629}"/>
              </a:ext>
            </a:extLst>
          </p:cNvPr>
          <p:cNvSpPr>
            <a:spLocks noGrp="1"/>
          </p:cNvSpPr>
          <p:nvPr>
            <p:ph idx="1"/>
          </p:nvPr>
        </p:nvSpPr>
        <p:spPr/>
        <p:txBody>
          <a:bodyPr/>
          <a:lstStyle/>
          <a:p>
            <a:r>
              <a:rPr lang="nl-BE" dirty="0"/>
              <a:t>Outgoing tourism: uitgaand toerisme: de inwoners van een land (bv. de Belgen) die naar een ander land (bv. Frankrijk) op vakantie gaan.</a:t>
            </a:r>
          </a:p>
          <a:p>
            <a:r>
              <a:rPr lang="nl-BE" dirty="0"/>
              <a:t>Incoming tourism: inkomend toerisme: de inwoners van een ander land (bv.Frankrijk) die naar ons land op vakantie komen.</a:t>
            </a:r>
          </a:p>
          <a:p>
            <a:r>
              <a:rPr lang="nl-BE" dirty="0"/>
              <a:t>Domestic tourism: toerisme in eigen land: de inwoners van België die in België op vakantie gaan.</a:t>
            </a:r>
          </a:p>
        </p:txBody>
      </p:sp>
    </p:spTree>
    <p:extLst>
      <p:ext uri="{BB962C8B-B14F-4D97-AF65-F5344CB8AC3E}">
        <p14:creationId xmlns:p14="http://schemas.microsoft.com/office/powerpoint/2010/main" val="10835848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18FECFD-6807-B34B-BD00-7A44D31FF13E}"/>
              </a:ext>
            </a:extLst>
          </p:cNvPr>
          <p:cNvSpPr>
            <a:spLocks noGrp="1"/>
          </p:cNvSpPr>
          <p:nvPr>
            <p:ph type="title"/>
          </p:nvPr>
        </p:nvSpPr>
        <p:spPr/>
        <p:txBody>
          <a:bodyPr/>
          <a:lstStyle/>
          <a:p>
            <a:r>
              <a:rPr lang="nl-BE" dirty="0"/>
              <a:t>Het Toeristisch Product/ Het VVAA concept</a:t>
            </a:r>
          </a:p>
        </p:txBody>
      </p:sp>
      <p:sp>
        <p:nvSpPr>
          <p:cNvPr id="3" name="Tijdelijke aanduiding voor inhoud 2">
            <a:extLst>
              <a:ext uri="{FF2B5EF4-FFF2-40B4-BE49-F238E27FC236}">
                <a16:creationId xmlns:a16="http://schemas.microsoft.com/office/drawing/2014/main" id="{B8BCBA66-EC1B-284C-B540-AB913F899CB5}"/>
              </a:ext>
            </a:extLst>
          </p:cNvPr>
          <p:cNvSpPr>
            <a:spLocks noGrp="1"/>
          </p:cNvSpPr>
          <p:nvPr>
            <p:ph idx="1"/>
          </p:nvPr>
        </p:nvSpPr>
        <p:spPr/>
        <p:txBody>
          <a:bodyPr>
            <a:normAutofit lnSpcReduction="10000"/>
          </a:bodyPr>
          <a:lstStyle/>
          <a:p>
            <a:r>
              <a:rPr lang="nl-BE" dirty="0"/>
              <a:t>Het toeristisch product kan onderverdeeld worden in  verschillende delen:</a:t>
            </a:r>
          </a:p>
          <a:p>
            <a:r>
              <a:rPr lang="nl-BE" dirty="0"/>
              <a:t>A) Vervoer:  luchtvaart trein, cruise, auto, autocar, fiets, te voet.</a:t>
            </a:r>
          </a:p>
          <a:p>
            <a:r>
              <a:rPr lang="nl-BE" dirty="0"/>
              <a:t>B) Verblijf:  hotels, gastenkamers, campings, vakantieparken, huurlogies</a:t>
            </a:r>
          </a:p>
          <a:p>
            <a:r>
              <a:rPr lang="nl-BE" dirty="0"/>
              <a:t>C) Attractiefactoren: alle factoren die het mogelijk maken dat men een bepaald gebied wil en kan bezoeken of de eigenschappen van een bepaald gebied of plaats die van belang zijn om toeristen aan te trekken. Deze eigenschappen worden  ook de </a:t>
            </a:r>
            <a:r>
              <a:rPr lang="nl-BE" i="1" dirty="0"/>
              <a:t>aantrekkingsfactoren </a:t>
            </a:r>
            <a:r>
              <a:rPr lang="nl-BE" dirty="0"/>
              <a:t>genoemd.</a:t>
            </a:r>
          </a:p>
          <a:p>
            <a:pPr marL="0" indent="0">
              <a:buNone/>
            </a:pPr>
            <a:endParaRPr lang="nl-BE" dirty="0"/>
          </a:p>
        </p:txBody>
      </p:sp>
    </p:spTree>
    <p:extLst>
      <p:ext uri="{BB962C8B-B14F-4D97-AF65-F5344CB8AC3E}">
        <p14:creationId xmlns:p14="http://schemas.microsoft.com/office/powerpoint/2010/main" val="32851536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18FECFD-6807-B34B-BD00-7A44D31FF13E}"/>
              </a:ext>
            </a:extLst>
          </p:cNvPr>
          <p:cNvSpPr>
            <a:spLocks noGrp="1"/>
          </p:cNvSpPr>
          <p:nvPr>
            <p:ph type="title"/>
          </p:nvPr>
        </p:nvSpPr>
        <p:spPr>
          <a:xfrm>
            <a:off x="1236416" y="654144"/>
            <a:ext cx="9905998" cy="1478570"/>
          </a:xfrm>
        </p:spPr>
        <p:txBody>
          <a:bodyPr/>
          <a:lstStyle/>
          <a:p>
            <a:r>
              <a:rPr lang="nl-BE" dirty="0"/>
              <a:t>Het Toeristisch Product/ Het VVAA concept</a:t>
            </a:r>
          </a:p>
        </p:txBody>
      </p:sp>
      <p:sp>
        <p:nvSpPr>
          <p:cNvPr id="3" name="Tijdelijke aanduiding voor inhoud 2">
            <a:extLst>
              <a:ext uri="{FF2B5EF4-FFF2-40B4-BE49-F238E27FC236}">
                <a16:creationId xmlns:a16="http://schemas.microsoft.com/office/drawing/2014/main" id="{B8BCBA66-EC1B-284C-B540-AB913F899CB5}"/>
              </a:ext>
            </a:extLst>
          </p:cNvPr>
          <p:cNvSpPr>
            <a:spLocks noGrp="1"/>
          </p:cNvSpPr>
          <p:nvPr>
            <p:ph idx="1"/>
          </p:nvPr>
        </p:nvSpPr>
        <p:spPr>
          <a:xfrm>
            <a:off x="1390794" y="2486993"/>
            <a:ext cx="9905999" cy="3541714"/>
          </a:xfrm>
        </p:spPr>
        <p:txBody>
          <a:bodyPr>
            <a:normAutofit/>
          </a:bodyPr>
          <a:lstStyle/>
          <a:p>
            <a:pPr marL="0" indent="0">
              <a:buNone/>
            </a:pPr>
            <a:endParaRPr lang="nl-BE" dirty="0"/>
          </a:p>
          <a:p>
            <a:r>
              <a:rPr lang="nl-BE" dirty="0"/>
              <a:t> D) Aanvullende diensten: reisverzekeringen, verhuur van diensten (bv. rondleidingen, excursies), consumentenorganisaties, garantiefonds, beroepsverenigingen, publieke dienstverlening.</a:t>
            </a:r>
          </a:p>
          <a:p>
            <a:r>
              <a:rPr lang="nl-BE" dirty="0"/>
              <a:t>Vervoer, Verblijf, Attractiefactoren, Aanvullende diensten : door het toeristisch bedrijfsleven verzorgde dienstverlening die met het bezoek aan een bepaalde plaats samenhangt.</a:t>
            </a:r>
          </a:p>
        </p:txBody>
      </p:sp>
    </p:spTree>
    <p:extLst>
      <p:ext uri="{BB962C8B-B14F-4D97-AF65-F5344CB8AC3E}">
        <p14:creationId xmlns:p14="http://schemas.microsoft.com/office/powerpoint/2010/main" val="42670861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86B5F2A-8B81-1A4C-BB10-3958908EEB3F}"/>
              </a:ext>
            </a:extLst>
          </p:cNvPr>
          <p:cNvSpPr>
            <a:spLocks noGrp="1"/>
          </p:cNvSpPr>
          <p:nvPr>
            <p:ph type="title"/>
          </p:nvPr>
        </p:nvSpPr>
        <p:spPr/>
        <p:txBody>
          <a:bodyPr/>
          <a:lstStyle/>
          <a:p>
            <a:r>
              <a:rPr lang="nl-BE" dirty="0"/>
              <a:t>C)Attractiefactoren: 2 SOORTEN</a:t>
            </a:r>
          </a:p>
        </p:txBody>
      </p:sp>
      <p:sp>
        <p:nvSpPr>
          <p:cNvPr id="3" name="Tijdelijke aanduiding voor inhoud 2">
            <a:extLst>
              <a:ext uri="{FF2B5EF4-FFF2-40B4-BE49-F238E27FC236}">
                <a16:creationId xmlns:a16="http://schemas.microsoft.com/office/drawing/2014/main" id="{919187CD-9B68-7043-A31D-C0198A8F4B16}"/>
              </a:ext>
            </a:extLst>
          </p:cNvPr>
          <p:cNvSpPr>
            <a:spLocks noGrp="1"/>
          </p:cNvSpPr>
          <p:nvPr>
            <p:ph idx="1"/>
          </p:nvPr>
        </p:nvSpPr>
        <p:spPr/>
        <p:txBody>
          <a:bodyPr>
            <a:normAutofit fontScale="92500"/>
          </a:bodyPr>
          <a:lstStyle/>
          <a:p>
            <a:r>
              <a:rPr lang="nl-BE" dirty="0"/>
              <a:t>a) Natuurlijke eigenschappen van een gebied: klimaat, landschap, fauna en flora: </a:t>
            </a:r>
            <a:r>
              <a:rPr lang="nl-BE" i="1" dirty="0"/>
              <a:t>klimaat</a:t>
            </a:r>
            <a:r>
              <a:rPr lang="nl-BE" dirty="0"/>
              <a:t>: de gemiddelde toestand van de dampkring in een groot gebied ten aanzien van temperatuur, neerslag en wind. Toeristen verkiezen streken met een stabiel klimaat waar geen grote schommelingen in temperatuur en neerslag voorkomen. </a:t>
            </a:r>
            <a:r>
              <a:rPr lang="nl-BE" i="1" dirty="0"/>
              <a:t>Landschap </a:t>
            </a:r>
            <a:r>
              <a:rPr lang="nl-BE" dirty="0"/>
              <a:t>: het zichtbare gedeelte van het aardoppervlak. Belangrijke landschapsvormen zijn: bergen, kusten, meren,grotten, vulkanen, gletsjers.           </a:t>
            </a:r>
            <a:r>
              <a:rPr lang="nl-BE" i="1" dirty="0"/>
              <a:t>fauna en flora: </a:t>
            </a:r>
            <a:r>
              <a:rPr lang="nl-BE" dirty="0"/>
              <a:t>planten en dieren. De aanwezigheid van dieren heeft zelfs geleid tot het ontstaan van een aparte vorm van toerisme: de safari.</a:t>
            </a:r>
            <a:endParaRPr lang="nl-BE" i="1" dirty="0"/>
          </a:p>
          <a:p>
            <a:pPr marL="0" indent="0">
              <a:buNone/>
            </a:pPr>
            <a:endParaRPr lang="nl-BE" dirty="0"/>
          </a:p>
          <a:p>
            <a:pPr marL="0" indent="0">
              <a:buNone/>
            </a:pPr>
            <a:endParaRPr lang="nl-BE" dirty="0"/>
          </a:p>
        </p:txBody>
      </p:sp>
    </p:spTree>
    <p:extLst>
      <p:ext uri="{BB962C8B-B14F-4D97-AF65-F5344CB8AC3E}">
        <p14:creationId xmlns:p14="http://schemas.microsoft.com/office/powerpoint/2010/main" val="208821084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ircuit">
  <a:themeElements>
    <a:clrScheme name="Circuit">
      <a:dk1>
        <a:sysClr val="windowText" lastClr="000000"/>
      </a:dk1>
      <a:lt1>
        <a:sysClr val="window" lastClr="FFFFFF"/>
      </a:lt1>
      <a:dk2>
        <a:srgbClr val="134770"/>
      </a:dk2>
      <a:lt2>
        <a:srgbClr val="82FFFF"/>
      </a:lt2>
      <a:accent1>
        <a:srgbClr val="9ACD4C"/>
      </a:accent1>
      <a:accent2>
        <a:srgbClr val="FAA93A"/>
      </a:accent2>
      <a:accent3>
        <a:srgbClr val="D35940"/>
      </a:accent3>
      <a:accent4>
        <a:srgbClr val="B258D3"/>
      </a:accent4>
      <a:accent5>
        <a:srgbClr val="63A0CC"/>
      </a:accent5>
      <a:accent6>
        <a:srgbClr val="8AC4A7"/>
      </a:accent6>
      <a:hlink>
        <a:srgbClr val="B8FA56"/>
      </a:hlink>
      <a:folHlink>
        <a:srgbClr val="7AF8CC"/>
      </a:folHlink>
    </a:clrScheme>
    <a:fontScheme name="Circui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ircuit">
      <a:fillStyleLst>
        <a:solidFill>
          <a:schemeClr val="phClr"/>
        </a:solidFill>
        <a:gradFill rotWithShape="1">
          <a:gsLst>
            <a:gs pos="0">
              <a:schemeClr val="phClr">
                <a:tint val="58000"/>
                <a:satMod val="108000"/>
                <a:lumMod val="110000"/>
              </a:schemeClr>
            </a:gs>
            <a:gs pos="100000">
              <a:schemeClr val="phClr">
                <a:tint val="81000"/>
                <a:satMod val="109000"/>
                <a:lumMod val="105000"/>
              </a:schemeClr>
            </a:gs>
          </a:gsLst>
          <a:lin ang="5040000" scaled="0"/>
        </a:gradFill>
        <a:gradFill rotWithShape="1">
          <a:gsLst>
            <a:gs pos="0">
              <a:schemeClr val="phClr">
                <a:tint val="94000"/>
                <a:satMod val="105000"/>
                <a:lumMod val="102000"/>
              </a:schemeClr>
            </a:gs>
            <a:gs pos="100000">
              <a:schemeClr val="phClr">
                <a:shade val="74000"/>
                <a:satMod val="128000"/>
                <a:lumMod val="10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98000"/>
                <a:hueMod val="94000"/>
                <a:satMod val="148000"/>
                <a:lumMod val="150000"/>
              </a:schemeClr>
            </a:gs>
            <a:gs pos="100000">
              <a:schemeClr val="phClr">
                <a:shade val="92000"/>
                <a:hueMod val="104000"/>
                <a:satMod val="140000"/>
                <a:lumMod val="68000"/>
              </a:schemeClr>
            </a:gs>
          </a:gsLst>
          <a:lin ang="5040000" scaled="0"/>
        </a:gradFill>
        <a:blipFill>
          <a:blip xmlns:r="http://schemas.openxmlformats.org/officeDocument/2006/relationships" r:embed="rId1">
            <a:duotone>
              <a:schemeClr val="phClr">
                <a:shade val="88000"/>
                <a:hueMod val="106000"/>
                <a:satMod val="140000"/>
                <a:lumMod val="54000"/>
              </a:schemeClr>
              <a:schemeClr val="phClr">
                <a:tint val="98000"/>
                <a:hueMod val="90000"/>
                <a:satMod val="150000"/>
                <a:lumMod val="160000"/>
              </a:schemeClr>
            </a:duotone>
          </a:blip>
          <a:stretch/>
        </a:blipFill>
      </a:bgFillStyleLst>
    </a:fmtScheme>
  </a:themeElements>
  <a:objectDefaults/>
  <a:extraClrSchemeLst/>
  <a:extLst>
    <a:ext uri="{05A4C25C-085E-4340-85A3-A5531E510DB2}">
      <thm15:themeFamily xmlns:thm15="http://schemas.microsoft.com/office/thememl/2012/main" name="Circuit" id="{0AC2F7E7-15F5-431C-B2A2-456FE929F56C}" vid="{0911B802-464C-4241-8DD9-B60FF88E379F}"/>
    </a:ext>
  </a:extLst>
</a:theme>
</file>

<file path=docProps/app.xml><?xml version="1.0" encoding="utf-8"?>
<Properties xmlns="http://schemas.openxmlformats.org/officeDocument/2006/extended-properties" xmlns:vt="http://schemas.openxmlformats.org/officeDocument/2006/docPropsVTypes">
  <Template>Circuit</Template>
  <TotalTime>298</TotalTime>
  <Words>1005</Words>
  <Application>Microsoft Macintosh PowerPoint</Application>
  <PresentationFormat>Breedbeeld</PresentationFormat>
  <Paragraphs>54</Paragraphs>
  <Slides>14</Slides>
  <Notes>0</Notes>
  <HiddenSlides>0</HiddenSlides>
  <MMClips>0</MMClips>
  <ScaleCrop>false</ScaleCrop>
  <HeadingPairs>
    <vt:vector size="6" baseType="variant">
      <vt:variant>
        <vt:lpstr>Gebruikte lettertypen</vt:lpstr>
      </vt:variant>
      <vt:variant>
        <vt:i4>2</vt:i4>
      </vt:variant>
      <vt:variant>
        <vt:lpstr>Thema</vt:lpstr>
      </vt:variant>
      <vt:variant>
        <vt:i4>1</vt:i4>
      </vt:variant>
      <vt:variant>
        <vt:lpstr>Diatitels</vt:lpstr>
      </vt:variant>
      <vt:variant>
        <vt:i4>14</vt:i4>
      </vt:variant>
    </vt:vector>
  </HeadingPairs>
  <TitlesOfParts>
    <vt:vector size="17" baseType="lpstr">
      <vt:lpstr>Arial</vt:lpstr>
      <vt:lpstr>Tw Cen MT</vt:lpstr>
      <vt:lpstr>Circuit</vt:lpstr>
      <vt:lpstr>De spelers van het toeristisch veld</vt:lpstr>
      <vt:lpstr>LEERPLANDOELSTELLINGEN</vt:lpstr>
      <vt:lpstr>Definities: Wat houden de begrippen verblijfstoerisme, dagtoerisme en recreatie in?</vt:lpstr>
      <vt:lpstr>PowerPoint-presentatie</vt:lpstr>
      <vt:lpstr>                </vt:lpstr>
      <vt:lpstr>Onderscheid tussen outgoing tourism,         incoming tourism, domestic tourism   </vt:lpstr>
      <vt:lpstr>Het Toeristisch Product/ Het VVAA concept</vt:lpstr>
      <vt:lpstr>Het Toeristisch Product/ Het VVAA concept</vt:lpstr>
      <vt:lpstr>C)Attractiefactoren: 2 SOORTEN</vt:lpstr>
      <vt:lpstr>PowerPoint-presentatie</vt:lpstr>
      <vt:lpstr>PowerPoint-presentatie</vt:lpstr>
      <vt:lpstr>VAKTerminologie=DEFINITIES</vt:lpstr>
      <vt:lpstr>VAKTERMINOLOGIE=DEFINITIES</vt:lpstr>
      <vt:lpstr>TOEPASSINGEN: TEKSTEN/OPDRACHTEN WEBSITE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 spelers van het toeristisch veld</dc:title>
  <dc:creator>Microsoft Office User</dc:creator>
  <cp:lastModifiedBy>Microsoft Office User</cp:lastModifiedBy>
  <cp:revision>25</cp:revision>
  <dcterms:created xsi:type="dcterms:W3CDTF">2020-08-07T13:17:17Z</dcterms:created>
  <dcterms:modified xsi:type="dcterms:W3CDTF">2020-08-09T11:57:20Z</dcterms:modified>
</cp:coreProperties>
</file>